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9"/>
  </p:notesMasterIdLst>
  <p:sldIdLst>
    <p:sldId id="1727" r:id="rId2"/>
    <p:sldId id="256" r:id="rId3"/>
    <p:sldId id="556" r:id="rId4"/>
    <p:sldId id="1728" r:id="rId5"/>
    <p:sldId id="558" r:id="rId6"/>
    <p:sldId id="559" r:id="rId7"/>
    <p:sldId id="560" r:id="rId8"/>
    <p:sldId id="561" r:id="rId9"/>
    <p:sldId id="1729" r:id="rId10"/>
    <p:sldId id="563" r:id="rId11"/>
    <p:sldId id="592" r:id="rId12"/>
    <p:sldId id="593" r:id="rId13"/>
    <p:sldId id="594" r:id="rId14"/>
    <p:sldId id="565" r:id="rId15"/>
    <p:sldId id="589" r:id="rId16"/>
    <p:sldId id="590" r:id="rId17"/>
    <p:sldId id="566" r:id="rId18"/>
    <p:sldId id="568" r:id="rId19"/>
    <p:sldId id="569" r:id="rId20"/>
    <p:sldId id="572" r:id="rId21"/>
    <p:sldId id="573" r:id="rId22"/>
    <p:sldId id="574" r:id="rId23"/>
    <p:sldId id="575" r:id="rId24"/>
    <p:sldId id="576" r:id="rId25"/>
    <p:sldId id="577" r:id="rId26"/>
    <p:sldId id="578" r:id="rId27"/>
    <p:sldId id="5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FF"/>
    <a:srgbClr val="FFAD15"/>
    <a:srgbClr val="F28715"/>
    <a:srgbClr val="FF8F00"/>
    <a:srgbClr val="F88B1E"/>
    <a:srgbClr val="DA5A30"/>
    <a:srgbClr val="0063FB"/>
    <a:srgbClr val="FE7835"/>
    <a:srgbClr val="FF7F28"/>
    <a:srgbClr val="F23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6" autoAdjust="0"/>
    <p:restoredTop sz="94354" autoAdjust="0"/>
  </p:normalViewPr>
  <p:slideViewPr>
    <p:cSldViewPr snapToGrid="0">
      <p:cViewPr varScale="1">
        <p:scale>
          <a:sx n="99" d="100"/>
          <a:sy n="99" d="100"/>
        </p:scale>
        <p:origin x="176" y="640"/>
      </p:cViewPr>
      <p:guideLst/>
    </p:cSldViewPr>
  </p:slideViewPr>
  <p:outlineViewPr>
    <p:cViewPr>
      <p:scale>
        <a:sx n="33" d="100"/>
        <a:sy n="33" d="100"/>
      </p:scale>
      <p:origin x="0" y="-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66747-825C-A840-869D-29713667F40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B6A63-C894-C740-8C95-E29D0DCBA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present in many of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3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7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B6A63-C894-C740-8C95-E29D0DCBAD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Message:</a:t>
            </a:r>
            <a:r>
              <a:rPr lang="en-US" baseline="0" dirty="0"/>
              <a:t> tensor computed from source node/ destination node/ edge features</a:t>
            </a:r>
          </a:p>
          <a:p>
            <a:r>
              <a:rPr lang="en-US" baseline="0" dirty="0"/>
              <a:t>Reduce: aggregating the messages (and updating the node representation accordingly)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7F61A-7560-DC41-B24F-3C99A811EB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7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7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862860D-8AAA-49BD-92F7-A6D0A3D9F4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04" y="6069726"/>
            <a:ext cx="662616" cy="400070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A4F5B49-A962-4CCB-AB14-9B1C31EA8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404" y="1977291"/>
            <a:ext cx="8570913" cy="2035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br>
              <a:rPr lang="en-US" altLang="zh-CN" dirty="0"/>
            </a:br>
            <a:r>
              <a:rPr lang="en-US" altLang="zh-CN" dirty="0"/>
              <a:t>Secondary Line Here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A9453C4-5814-4DDF-8680-7119FC039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1404" y="4292355"/>
            <a:ext cx="2806246" cy="400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Presenter Name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3F62BEF5-F7F1-48A9-B7A1-C4BE66C1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4778252"/>
            <a:ext cx="5375275" cy="4587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Company Name/ Extra Info Amazon Web </a:t>
            </a:r>
            <a:r>
              <a:rPr lang="en-US" altLang="zh-CN" sz="2000" dirty="0"/>
              <a:t>Service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41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4A52B2-BD05-4DA9-82FF-9AA17CBD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2" t="24951" r="22112" b="28609"/>
          <a:stretch/>
        </p:blipFill>
        <p:spPr>
          <a:xfrm>
            <a:off x="7917992" y="0"/>
            <a:ext cx="4274007" cy="5368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40D932-4448-405D-A547-A6DF561FD0A8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6C91364-0FA5-470F-BF7E-4C858CB329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E4B95144-7465-4338-A074-9157FCBEF6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8280C845-EB2E-4679-910B-A6653079F3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576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F53AD7-EE49-44D5-8C2B-8E53CFEA8AC9}"/>
              </a:ext>
            </a:extLst>
          </p:cNvPr>
          <p:cNvSpPr/>
          <p:nvPr userDrawn="1"/>
        </p:nvSpPr>
        <p:spPr>
          <a:xfrm>
            <a:off x="0" y="-2473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3A12C-0043-4CD5-847F-7EA06B829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0"/>
            <a:ext cx="12192000" cy="553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19B9D0-F983-4F34-8B64-4E224FD905C2}"/>
              </a:ext>
            </a:extLst>
          </p:cNvPr>
          <p:cNvSpPr txBox="1"/>
          <p:nvPr userDrawn="1"/>
        </p:nvSpPr>
        <p:spPr>
          <a:xfrm>
            <a:off x="10360047" y="18812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79198F-1931-4EB7-B86D-0B60BC9E26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1033" y="2761589"/>
            <a:ext cx="4462223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5785BEA-E098-4D25-A047-30627CADD67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67711" y="2761589"/>
            <a:ext cx="5032105" cy="201941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508092" indent="-508092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1pPr>
            <a:lvl2pPr marL="878791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2pPr>
            <a:lvl3pPr marL="1193669" indent="-406474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3pPr>
            <a:lvl4pPr marL="1440802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4pPr>
            <a:lvl5pPr marL="1755680" indent="-338728">
              <a:buFont typeface="Arial" panose="020B0604020202020204" pitchFamily="34" charset="0"/>
              <a:buChar char="•"/>
              <a:defRPr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EB7F273A-BB6B-4928-83A0-D450FEAC00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33" y="80610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37883DC-DF03-428E-A9CB-69805FE90C5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894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EEB50-DC6E-4D48-B214-839553A08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r="10469" b="2356"/>
          <a:stretch/>
        </p:blipFill>
        <p:spPr>
          <a:xfrm>
            <a:off x="0" y="-16625"/>
            <a:ext cx="12288000" cy="69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98BCAA-DBB4-4142-83CA-1196C98AF2C6}"/>
              </a:ext>
            </a:extLst>
          </p:cNvPr>
          <p:cNvSpPr/>
          <p:nvPr userDrawn="1"/>
        </p:nvSpPr>
        <p:spPr>
          <a:xfrm rot="8100000">
            <a:off x="1011835" y="-2413053"/>
            <a:ext cx="4807294" cy="4853146"/>
          </a:xfrm>
          <a:custGeom>
            <a:avLst/>
            <a:gdLst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0 w 7625298"/>
              <a:gd name="connsiteY3" fmla="*/ 4853146 h 4853146"/>
              <a:gd name="connsiteX4" fmla="*/ 0 w 7625298"/>
              <a:gd name="connsiteY4" fmla="*/ 0 h 4853146"/>
              <a:gd name="connsiteX0" fmla="*/ 0 w 7625298"/>
              <a:gd name="connsiteY0" fmla="*/ 0 h 4853146"/>
              <a:gd name="connsiteX1" fmla="*/ 7625298 w 7625298"/>
              <a:gd name="connsiteY1" fmla="*/ 0 h 4853146"/>
              <a:gd name="connsiteX2" fmla="*/ 7625298 w 7625298"/>
              <a:gd name="connsiteY2" fmla="*/ 4853146 h 4853146"/>
              <a:gd name="connsiteX3" fmla="*/ 3933352 w 7625298"/>
              <a:gd name="connsiteY3" fmla="*/ 1135320 h 4853146"/>
              <a:gd name="connsiteX4" fmla="*/ 0 w 7625298"/>
              <a:gd name="connsiteY4" fmla="*/ 0 h 4853146"/>
              <a:gd name="connsiteX0" fmla="*/ 0 w 4877340"/>
              <a:gd name="connsiteY0" fmla="*/ 26941 h 4853146"/>
              <a:gd name="connsiteX1" fmla="*/ 4877340 w 4877340"/>
              <a:gd name="connsiteY1" fmla="*/ 0 h 4853146"/>
              <a:gd name="connsiteX2" fmla="*/ 4877340 w 4877340"/>
              <a:gd name="connsiteY2" fmla="*/ 4853146 h 4853146"/>
              <a:gd name="connsiteX3" fmla="*/ 1185394 w 4877340"/>
              <a:gd name="connsiteY3" fmla="*/ 1135320 h 4853146"/>
              <a:gd name="connsiteX4" fmla="*/ 0 w 4877340"/>
              <a:gd name="connsiteY4" fmla="*/ 26941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35320 h 4853146"/>
              <a:gd name="connsiteX4" fmla="*/ 0 w 4807294"/>
              <a:gd name="connsiteY4" fmla="*/ 43106 h 4853146"/>
              <a:gd name="connsiteX0" fmla="*/ 0 w 4807294"/>
              <a:gd name="connsiteY0" fmla="*/ 43106 h 4853146"/>
              <a:gd name="connsiteX1" fmla="*/ 4807294 w 4807294"/>
              <a:gd name="connsiteY1" fmla="*/ 0 h 4853146"/>
              <a:gd name="connsiteX2" fmla="*/ 4807294 w 4807294"/>
              <a:gd name="connsiteY2" fmla="*/ 4853146 h 4853146"/>
              <a:gd name="connsiteX3" fmla="*/ 1115348 w 4807294"/>
              <a:gd name="connsiteY3" fmla="*/ 1167649 h 4853146"/>
              <a:gd name="connsiteX4" fmla="*/ 0 w 4807294"/>
              <a:gd name="connsiteY4" fmla="*/ 43106 h 485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7294" h="4853146">
                <a:moveTo>
                  <a:pt x="0" y="43106"/>
                </a:moveTo>
                <a:lnTo>
                  <a:pt x="4807294" y="0"/>
                </a:lnTo>
                <a:lnTo>
                  <a:pt x="4807294" y="4853146"/>
                </a:lnTo>
                <a:lnTo>
                  <a:pt x="1115348" y="1167649"/>
                </a:lnTo>
                <a:lnTo>
                  <a:pt x="0" y="43106"/>
                </a:ln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F1321F"/>
              </a:gs>
              <a:gs pos="100000">
                <a:srgbClr val="0060DD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074127-7B54-4759-8D40-ED1E8C212A04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058F7B-9262-418B-8CD7-58AA238886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C4C2CCA3-B38D-4179-BE6E-02A8B1420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013D579-F446-4F8B-9F78-D7D4AFD2EED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7275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EFE663B-4EFA-409E-9B0E-66AC956D2C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1" b="14522"/>
          <a:stretch/>
        </p:blipFill>
        <p:spPr>
          <a:xfrm>
            <a:off x="0" y="-15239"/>
            <a:ext cx="12192000" cy="6873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C6BF2-D60D-4F18-B6A9-C054A5B11876}"/>
              </a:ext>
            </a:extLst>
          </p:cNvPr>
          <p:cNvSpPr/>
          <p:nvPr userDrawn="1"/>
        </p:nvSpPr>
        <p:spPr>
          <a:xfrm rot="18900000">
            <a:off x="7626991" y="4599058"/>
            <a:ext cx="4796517" cy="3676884"/>
          </a:xfrm>
          <a:custGeom>
            <a:avLst/>
            <a:gdLst>
              <a:gd name="connsiteX0" fmla="*/ 0 w 7625298"/>
              <a:gd name="connsiteY0" fmla="*/ 0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0 w 7625298"/>
              <a:gd name="connsiteY4" fmla="*/ 0 h 8095170"/>
              <a:gd name="connsiteX0" fmla="*/ 2828781 w 7625298"/>
              <a:gd name="connsiteY0" fmla="*/ 26941 h 8095170"/>
              <a:gd name="connsiteX1" fmla="*/ 7625298 w 7625298"/>
              <a:gd name="connsiteY1" fmla="*/ 0 h 8095170"/>
              <a:gd name="connsiteX2" fmla="*/ 7625298 w 7625298"/>
              <a:gd name="connsiteY2" fmla="*/ 8095170 h 8095170"/>
              <a:gd name="connsiteX3" fmla="*/ 0 w 7625298"/>
              <a:gd name="connsiteY3" fmla="*/ 8095170 h 8095170"/>
              <a:gd name="connsiteX4" fmla="*/ 2828781 w 7625298"/>
              <a:gd name="connsiteY4" fmla="*/ 26941 h 8095170"/>
              <a:gd name="connsiteX0" fmla="*/ 0 w 4796517"/>
              <a:gd name="connsiteY0" fmla="*/ 26941 h 8095170"/>
              <a:gd name="connsiteX1" fmla="*/ 4796517 w 4796517"/>
              <a:gd name="connsiteY1" fmla="*/ 0 h 8095170"/>
              <a:gd name="connsiteX2" fmla="*/ 4796517 w 4796517"/>
              <a:gd name="connsiteY2" fmla="*/ 8095170 h 8095170"/>
              <a:gd name="connsiteX3" fmla="*/ 2532433 w 4796517"/>
              <a:gd name="connsiteY3" fmla="*/ 2572312 h 8095170"/>
              <a:gd name="connsiteX4" fmla="*/ 0 w 4796517"/>
              <a:gd name="connsiteY4" fmla="*/ 26941 h 8095170"/>
              <a:gd name="connsiteX0" fmla="*/ 0 w 4796517"/>
              <a:gd name="connsiteY0" fmla="*/ 26941 h 2572312"/>
              <a:gd name="connsiteX1" fmla="*/ 4796517 w 4796517"/>
              <a:gd name="connsiteY1" fmla="*/ 0 h 2572312"/>
              <a:gd name="connsiteX2" fmla="*/ 4796517 w 4796517"/>
              <a:gd name="connsiteY2" fmla="*/ 2518431 h 2572312"/>
              <a:gd name="connsiteX3" fmla="*/ 2532433 w 4796517"/>
              <a:gd name="connsiteY3" fmla="*/ 2572312 h 2572312"/>
              <a:gd name="connsiteX4" fmla="*/ 0 w 4796517"/>
              <a:gd name="connsiteY4" fmla="*/ 26941 h 2572312"/>
              <a:gd name="connsiteX0" fmla="*/ 0 w 4796517"/>
              <a:gd name="connsiteY0" fmla="*/ 26941 h 3676884"/>
              <a:gd name="connsiteX1" fmla="*/ 4796517 w 4796517"/>
              <a:gd name="connsiteY1" fmla="*/ 0 h 3676884"/>
              <a:gd name="connsiteX2" fmla="*/ 4796517 w 4796517"/>
              <a:gd name="connsiteY2" fmla="*/ 2518431 h 3676884"/>
              <a:gd name="connsiteX3" fmla="*/ 3637005 w 4796517"/>
              <a:gd name="connsiteY3" fmla="*/ 3676884 h 3676884"/>
              <a:gd name="connsiteX4" fmla="*/ 0 w 4796517"/>
              <a:gd name="connsiteY4" fmla="*/ 26941 h 367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517" h="3676884">
                <a:moveTo>
                  <a:pt x="0" y="26941"/>
                </a:moveTo>
                <a:lnTo>
                  <a:pt x="4796517" y="0"/>
                </a:lnTo>
                <a:lnTo>
                  <a:pt x="4796517" y="2518431"/>
                </a:lnTo>
                <a:lnTo>
                  <a:pt x="3637005" y="3676884"/>
                </a:lnTo>
                <a:lnTo>
                  <a:pt x="0" y="26941"/>
                </a:lnTo>
                <a:close/>
              </a:path>
            </a:pathLst>
          </a:custGeom>
          <a:gradFill>
            <a:gsLst>
              <a:gs pos="0">
                <a:srgbClr val="FD791C"/>
              </a:gs>
              <a:gs pos="100000">
                <a:srgbClr val="145DB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9B3C78-A079-4913-98B8-66860DFB8E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57083" y="3678668"/>
            <a:ext cx="7472516" cy="1274873"/>
          </a:xfrm>
          <a:prstGeom prst="rect">
            <a:avLst/>
          </a:prstGeo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800" b="0" kern="1200" spc="0" baseline="0" dirty="0">
                <a:solidFill>
                  <a:schemeClr val="bg1"/>
                </a:solidFill>
                <a:latin typeface="Amazon Ember" panose="020B0603020204020204"/>
                <a:ea typeface="Amazon Ember" panose="020B0603020204020204"/>
                <a:cs typeface="Amazon Ember" panose="020B0603020204020204"/>
              </a:defRPr>
            </a:lvl1pPr>
          </a:lstStyle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28477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F5BA43-7536-44A9-B843-F42A031B24FB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文本占位符 21">
            <a:extLst>
              <a:ext uri="{FF2B5EF4-FFF2-40B4-BE49-F238E27FC236}">
                <a16:creationId xmlns:a16="http://schemas.microsoft.com/office/drawing/2014/main" id="{6D088F3A-0E38-4E1E-BFDE-34EFC5AC5C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083" y="579333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97757CE-93F5-4286-9DD3-DEC53AE3951B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599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>
            <a:off x="9822425" y="33799"/>
            <a:ext cx="2389239" cy="6843251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239" h="6843251">
                <a:moveTo>
                  <a:pt x="0" y="6843251"/>
                </a:moveTo>
                <a:lnTo>
                  <a:pt x="2374491" y="0"/>
                </a:lnTo>
                <a:lnTo>
                  <a:pt x="2389239" y="6843251"/>
                </a:lnTo>
                <a:lnTo>
                  <a:pt x="0" y="6843251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mazon Ember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AC7B9C-3CFC-4049-B6E7-B077D68022A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/>
              <a:cs typeface="Amazon Ember Light" panose="020B0403020204020204" pitchFamily="34" charset="0"/>
            </a:endParaRPr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79D45DB3-ECBA-4FB5-B77C-9C36ABD57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BFB298-5505-4DB9-A9FA-C00217B93D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D0AFD2A-06C0-461A-8950-64F6E654876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9831" y="2375424"/>
            <a:ext cx="4680000" cy="216000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8CFBF0A-EA8B-42C3-9461-F4ACFB5A9372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3572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B3491A2-7417-4CDA-8AAD-F0720149A145}"/>
              </a:ext>
            </a:extLst>
          </p:cNvPr>
          <p:cNvSpPr txBox="1"/>
          <p:nvPr userDrawn="1"/>
        </p:nvSpPr>
        <p:spPr>
          <a:xfrm>
            <a:off x="10207647" y="171747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FB92F-2D0D-4CEB-92DE-DC03D5446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/>
        </p:blipFill>
        <p:spPr>
          <a:xfrm>
            <a:off x="0" y="-7884"/>
            <a:ext cx="12192000" cy="68658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9C2AE1-2BC0-4859-8A14-0B96F5B48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011083-6EDC-4E19-B9F1-84F19435CCB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988930-416E-4911-9CCF-6912EA777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181E36E1-07A5-44BE-B32E-716872466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5C0A45-1CB8-421B-87DE-369608ABDD30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48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2EEF7BA-BB3A-49FC-9229-C06A39824C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2B6FB1"/>
              </a:gs>
              <a:gs pos="0">
                <a:srgbClr val="EF6422"/>
              </a:gs>
              <a:gs pos="100000">
                <a:srgbClr val="0061EA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7617A3-ADE0-4BEE-80F4-F073E5DAC0CC}"/>
              </a:ext>
            </a:extLst>
          </p:cNvPr>
          <p:cNvSpPr/>
          <p:nvPr userDrawn="1"/>
        </p:nvSpPr>
        <p:spPr>
          <a:xfrm rot="3177559">
            <a:off x="3434949" y="-153347"/>
            <a:ext cx="7408145" cy="12439362"/>
          </a:xfrm>
          <a:custGeom>
            <a:avLst/>
            <a:gdLst>
              <a:gd name="connsiteX0" fmla="*/ 0 w 9985321"/>
              <a:gd name="connsiteY0" fmla="*/ 0 h 14613396"/>
              <a:gd name="connsiteX1" fmla="*/ 9985321 w 9985321"/>
              <a:gd name="connsiteY1" fmla="*/ 0 h 14613396"/>
              <a:gd name="connsiteX2" fmla="*/ 9985321 w 9985321"/>
              <a:gd name="connsiteY2" fmla="*/ 14613396 h 14613396"/>
              <a:gd name="connsiteX3" fmla="*/ 0 w 9985321"/>
              <a:gd name="connsiteY3" fmla="*/ 14613396 h 14613396"/>
              <a:gd name="connsiteX4" fmla="*/ 0 w 9985321"/>
              <a:gd name="connsiteY4" fmla="*/ 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10015937 w 10015937"/>
              <a:gd name="connsiteY2" fmla="*/ 14613396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4606909 w 10015937"/>
              <a:gd name="connsiteY2" fmla="*/ 9099419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63964 w 10015937"/>
              <a:gd name="connsiteY2" fmla="*/ 8781271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15937"/>
              <a:gd name="connsiteY0" fmla="*/ 2602150 h 14613396"/>
              <a:gd name="connsiteX1" fmla="*/ 10015937 w 10015937"/>
              <a:gd name="connsiteY1" fmla="*/ 0 h 14613396"/>
              <a:gd name="connsiteX2" fmla="*/ 3941014 w 10015937"/>
              <a:gd name="connsiteY2" fmla="*/ 8811682 h 14613396"/>
              <a:gd name="connsiteX3" fmla="*/ 30616 w 10015937"/>
              <a:gd name="connsiteY3" fmla="*/ 14613396 h 14613396"/>
              <a:gd name="connsiteX4" fmla="*/ 0 w 10015937"/>
              <a:gd name="connsiteY4" fmla="*/ 2602150 h 14613396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10023682"/>
              <a:gd name="connsiteY0" fmla="*/ 2644037 h 14655283"/>
              <a:gd name="connsiteX1" fmla="*/ 10023682 w 10023682"/>
              <a:gd name="connsiteY1" fmla="*/ 0 h 14655283"/>
              <a:gd name="connsiteX2" fmla="*/ 3941014 w 10023682"/>
              <a:gd name="connsiteY2" fmla="*/ 8853569 h 14655283"/>
              <a:gd name="connsiteX3" fmla="*/ 30616 w 10023682"/>
              <a:gd name="connsiteY3" fmla="*/ 14655283 h 14655283"/>
              <a:gd name="connsiteX4" fmla="*/ 0 w 10023682"/>
              <a:gd name="connsiteY4" fmla="*/ 2644037 h 14655283"/>
              <a:gd name="connsiteX0" fmla="*/ 0 w 5565809"/>
              <a:gd name="connsiteY0" fmla="*/ 993617 h 13004863"/>
              <a:gd name="connsiteX1" fmla="*/ 3861775 w 5565809"/>
              <a:gd name="connsiteY1" fmla="*/ 0 h 13004863"/>
              <a:gd name="connsiteX2" fmla="*/ 3941014 w 5565809"/>
              <a:gd name="connsiteY2" fmla="*/ 7203149 h 13004863"/>
              <a:gd name="connsiteX3" fmla="*/ 30616 w 5565809"/>
              <a:gd name="connsiteY3" fmla="*/ 13004863 h 13004863"/>
              <a:gd name="connsiteX4" fmla="*/ 0 w 5565809"/>
              <a:gd name="connsiteY4" fmla="*/ 993617 h 13004863"/>
              <a:gd name="connsiteX0" fmla="*/ 0 w 7514937"/>
              <a:gd name="connsiteY0" fmla="*/ 993617 h 13004863"/>
              <a:gd name="connsiteX1" fmla="*/ 3861775 w 7514937"/>
              <a:gd name="connsiteY1" fmla="*/ 0 h 13004863"/>
              <a:gd name="connsiteX2" fmla="*/ 3941014 w 7514937"/>
              <a:gd name="connsiteY2" fmla="*/ 7203149 h 13004863"/>
              <a:gd name="connsiteX3" fmla="*/ 30616 w 7514937"/>
              <a:gd name="connsiteY3" fmla="*/ 13004863 h 13004863"/>
              <a:gd name="connsiteX4" fmla="*/ 0 w 7514937"/>
              <a:gd name="connsiteY4" fmla="*/ 993617 h 13004863"/>
              <a:gd name="connsiteX0" fmla="*/ 0 w 7514937"/>
              <a:gd name="connsiteY0" fmla="*/ 993617 h 12597184"/>
              <a:gd name="connsiteX1" fmla="*/ 3861775 w 7514937"/>
              <a:gd name="connsiteY1" fmla="*/ 0 h 12597184"/>
              <a:gd name="connsiteX2" fmla="*/ 3941014 w 7514937"/>
              <a:gd name="connsiteY2" fmla="*/ 7203149 h 12597184"/>
              <a:gd name="connsiteX3" fmla="*/ 28022 w 7514937"/>
              <a:gd name="connsiteY3" fmla="*/ 12597184 h 12597184"/>
              <a:gd name="connsiteX4" fmla="*/ 0 w 7514937"/>
              <a:gd name="connsiteY4" fmla="*/ 993617 h 12597184"/>
              <a:gd name="connsiteX0" fmla="*/ 0 w 7559199"/>
              <a:gd name="connsiteY0" fmla="*/ 993617 h 12597184"/>
              <a:gd name="connsiteX1" fmla="*/ 3861775 w 7559199"/>
              <a:gd name="connsiteY1" fmla="*/ 0 h 12597184"/>
              <a:gd name="connsiteX2" fmla="*/ 4028011 w 7559199"/>
              <a:gd name="connsiteY2" fmla="*/ 7232437 h 12597184"/>
              <a:gd name="connsiteX3" fmla="*/ 28022 w 7559199"/>
              <a:gd name="connsiteY3" fmla="*/ 12597184 h 12597184"/>
              <a:gd name="connsiteX4" fmla="*/ 0 w 7559199"/>
              <a:gd name="connsiteY4" fmla="*/ 993617 h 12597184"/>
              <a:gd name="connsiteX0" fmla="*/ 0 w 7559199"/>
              <a:gd name="connsiteY0" fmla="*/ 993617 h 12492699"/>
              <a:gd name="connsiteX1" fmla="*/ 3861775 w 7559199"/>
              <a:gd name="connsiteY1" fmla="*/ 0 h 12492699"/>
              <a:gd name="connsiteX2" fmla="*/ 4028011 w 7559199"/>
              <a:gd name="connsiteY2" fmla="*/ 7232437 h 12492699"/>
              <a:gd name="connsiteX3" fmla="*/ 34139 w 7559199"/>
              <a:gd name="connsiteY3" fmla="*/ 12492699 h 12492699"/>
              <a:gd name="connsiteX4" fmla="*/ 0 w 7559199"/>
              <a:gd name="connsiteY4" fmla="*/ 993617 h 12492699"/>
              <a:gd name="connsiteX0" fmla="*/ 0 w 10618988"/>
              <a:gd name="connsiteY0" fmla="*/ 2448826 h 13947908"/>
              <a:gd name="connsiteX1" fmla="*/ 3861775 w 10618988"/>
              <a:gd name="connsiteY1" fmla="*/ 1455209 h 13947908"/>
              <a:gd name="connsiteX2" fmla="*/ 8611836 w 10618988"/>
              <a:gd name="connsiteY2" fmla="*/ 2170941 h 13947908"/>
              <a:gd name="connsiteX3" fmla="*/ 34139 w 10618988"/>
              <a:gd name="connsiteY3" fmla="*/ 13947908 h 13947908"/>
              <a:gd name="connsiteX4" fmla="*/ 0 w 10618988"/>
              <a:gd name="connsiteY4" fmla="*/ 2448826 h 13947908"/>
              <a:gd name="connsiteX0" fmla="*/ 0 w 9621125"/>
              <a:gd name="connsiteY0" fmla="*/ 993617 h 12492699"/>
              <a:gd name="connsiteX1" fmla="*/ 3861775 w 9621125"/>
              <a:gd name="connsiteY1" fmla="*/ 0 h 12492699"/>
              <a:gd name="connsiteX2" fmla="*/ 7302792 w 9621125"/>
              <a:gd name="connsiteY2" fmla="*/ 2734949 h 12492699"/>
              <a:gd name="connsiteX3" fmla="*/ 34139 w 9621125"/>
              <a:gd name="connsiteY3" fmla="*/ 12492699 h 12492699"/>
              <a:gd name="connsiteX4" fmla="*/ 0 w 9621125"/>
              <a:gd name="connsiteY4" fmla="*/ 993617 h 12492699"/>
              <a:gd name="connsiteX0" fmla="*/ 0 w 7452548"/>
              <a:gd name="connsiteY0" fmla="*/ 993617 h 12492699"/>
              <a:gd name="connsiteX1" fmla="*/ 3861775 w 7452548"/>
              <a:gd name="connsiteY1" fmla="*/ 0 h 12492699"/>
              <a:gd name="connsiteX2" fmla="*/ 7302792 w 7452548"/>
              <a:gd name="connsiteY2" fmla="*/ 2734949 h 12492699"/>
              <a:gd name="connsiteX3" fmla="*/ 34139 w 7452548"/>
              <a:gd name="connsiteY3" fmla="*/ 12492699 h 12492699"/>
              <a:gd name="connsiteX4" fmla="*/ 0 w 7452548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91759"/>
              <a:gd name="connsiteY0" fmla="*/ 993617 h 12492699"/>
              <a:gd name="connsiteX1" fmla="*/ 3861775 w 7491759"/>
              <a:gd name="connsiteY1" fmla="*/ 0 h 12492699"/>
              <a:gd name="connsiteX2" fmla="*/ 7358641 w 7491759"/>
              <a:gd name="connsiteY2" fmla="*/ 2745275 h 12492699"/>
              <a:gd name="connsiteX3" fmla="*/ 34139 w 7491759"/>
              <a:gd name="connsiteY3" fmla="*/ 12492699 h 12492699"/>
              <a:gd name="connsiteX4" fmla="*/ 0 w 7491759"/>
              <a:gd name="connsiteY4" fmla="*/ 993617 h 12492699"/>
              <a:gd name="connsiteX0" fmla="*/ 0 w 7416584"/>
              <a:gd name="connsiteY0" fmla="*/ 993617 h 12492699"/>
              <a:gd name="connsiteX1" fmla="*/ 3861775 w 7416584"/>
              <a:gd name="connsiteY1" fmla="*/ 0 h 12492699"/>
              <a:gd name="connsiteX2" fmla="*/ 7358641 w 7416584"/>
              <a:gd name="connsiteY2" fmla="*/ 2745275 h 12492699"/>
              <a:gd name="connsiteX3" fmla="*/ 34139 w 7416584"/>
              <a:gd name="connsiteY3" fmla="*/ 12492699 h 12492699"/>
              <a:gd name="connsiteX4" fmla="*/ 0 w 7416584"/>
              <a:gd name="connsiteY4" fmla="*/ 993617 h 12492699"/>
              <a:gd name="connsiteX0" fmla="*/ 0 w 7358641"/>
              <a:gd name="connsiteY0" fmla="*/ 993617 h 12492699"/>
              <a:gd name="connsiteX1" fmla="*/ 3861775 w 7358641"/>
              <a:gd name="connsiteY1" fmla="*/ 0 h 12492699"/>
              <a:gd name="connsiteX2" fmla="*/ 7358641 w 7358641"/>
              <a:gd name="connsiteY2" fmla="*/ 2745275 h 12492699"/>
              <a:gd name="connsiteX3" fmla="*/ 34139 w 7358641"/>
              <a:gd name="connsiteY3" fmla="*/ 12492699 h 12492699"/>
              <a:gd name="connsiteX4" fmla="*/ 0 w 7358641"/>
              <a:gd name="connsiteY4" fmla="*/ 993617 h 12492699"/>
              <a:gd name="connsiteX0" fmla="*/ 0 w 7396892"/>
              <a:gd name="connsiteY0" fmla="*/ 993617 h 12492699"/>
              <a:gd name="connsiteX1" fmla="*/ 3861775 w 7396892"/>
              <a:gd name="connsiteY1" fmla="*/ 0 h 12492699"/>
              <a:gd name="connsiteX2" fmla="*/ 7396892 w 7396892"/>
              <a:gd name="connsiteY2" fmla="*/ 2694588 h 12492699"/>
              <a:gd name="connsiteX3" fmla="*/ 34139 w 7396892"/>
              <a:gd name="connsiteY3" fmla="*/ 12492699 h 12492699"/>
              <a:gd name="connsiteX4" fmla="*/ 0 w 7396892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92699"/>
              <a:gd name="connsiteX1" fmla="*/ 3861775 w 7427494"/>
              <a:gd name="connsiteY1" fmla="*/ 0 h 12492699"/>
              <a:gd name="connsiteX2" fmla="*/ 7427494 w 7427494"/>
              <a:gd name="connsiteY2" fmla="*/ 2654039 h 12492699"/>
              <a:gd name="connsiteX3" fmla="*/ 34139 w 7427494"/>
              <a:gd name="connsiteY3" fmla="*/ 12492699 h 12492699"/>
              <a:gd name="connsiteX4" fmla="*/ 0 w 7427494"/>
              <a:gd name="connsiteY4" fmla="*/ 993617 h 12492699"/>
              <a:gd name="connsiteX0" fmla="*/ 0 w 7427494"/>
              <a:gd name="connsiteY0" fmla="*/ 993617 h 12434771"/>
              <a:gd name="connsiteX1" fmla="*/ 3861775 w 7427494"/>
              <a:gd name="connsiteY1" fmla="*/ 0 h 12434771"/>
              <a:gd name="connsiteX2" fmla="*/ 7427494 w 7427494"/>
              <a:gd name="connsiteY2" fmla="*/ 2654039 h 12434771"/>
              <a:gd name="connsiteX3" fmla="*/ 77855 w 7427494"/>
              <a:gd name="connsiteY3" fmla="*/ 12434771 h 12434771"/>
              <a:gd name="connsiteX4" fmla="*/ 0 w 7427494"/>
              <a:gd name="connsiteY4" fmla="*/ 993617 h 12434771"/>
              <a:gd name="connsiteX0" fmla="*/ 0 w 7427494"/>
              <a:gd name="connsiteY0" fmla="*/ 993617 h 12401347"/>
              <a:gd name="connsiteX1" fmla="*/ 3861775 w 7427494"/>
              <a:gd name="connsiteY1" fmla="*/ 0 h 12401347"/>
              <a:gd name="connsiteX2" fmla="*/ 7427494 w 7427494"/>
              <a:gd name="connsiteY2" fmla="*/ 2654039 h 12401347"/>
              <a:gd name="connsiteX3" fmla="*/ 49378 w 7427494"/>
              <a:gd name="connsiteY3" fmla="*/ 12401347 h 12401347"/>
              <a:gd name="connsiteX4" fmla="*/ 0 w 7427494"/>
              <a:gd name="connsiteY4" fmla="*/ 993617 h 12401347"/>
              <a:gd name="connsiteX0" fmla="*/ 0 w 7427494"/>
              <a:gd name="connsiteY0" fmla="*/ 993617 h 12439362"/>
              <a:gd name="connsiteX1" fmla="*/ 3861775 w 7427494"/>
              <a:gd name="connsiteY1" fmla="*/ 0 h 12439362"/>
              <a:gd name="connsiteX2" fmla="*/ 7427494 w 7427494"/>
              <a:gd name="connsiteY2" fmla="*/ 2654039 h 12439362"/>
              <a:gd name="connsiteX3" fmla="*/ 20690 w 7427494"/>
              <a:gd name="connsiteY3" fmla="*/ 12439362 h 12439362"/>
              <a:gd name="connsiteX4" fmla="*/ 0 w 7427494"/>
              <a:gd name="connsiteY4" fmla="*/ 993617 h 12439362"/>
              <a:gd name="connsiteX0" fmla="*/ 32676 w 7408145"/>
              <a:gd name="connsiteY0" fmla="*/ 1009012 h 12439362"/>
              <a:gd name="connsiteX1" fmla="*/ 3842426 w 7408145"/>
              <a:gd name="connsiteY1" fmla="*/ 0 h 12439362"/>
              <a:gd name="connsiteX2" fmla="*/ 7408145 w 7408145"/>
              <a:gd name="connsiteY2" fmla="*/ 2654039 h 12439362"/>
              <a:gd name="connsiteX3" fmla="*/ 1341 w 7408145"/>
              <a:gd name="connsiteY3" fmla="*/ 12439362 h 12439362"/>
              <a:gd name="connsiteX4" fmla="*/ 32676 w 7408145"/>
              <a:gd name="connsiteY4" fmla="*/ 1009012 h 1243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8145" h="12439362">
                <a:moveTo>
                  <a:pt x="32676" y="1009012"/>
                </a:moveTo>
                <a:lnTo>
                  <a:pt x="3842426" y="0"/>
                </a:lnTo>
                <a:cubicBezTo>
                  <a:pt x="4155955" y="239086"/>
                  <a:pt x="7159264" y="2455786"/>
                  <a:pt x="7408145" y="2654039"/>
                </a:cubicBezTo>
                <a:cubicBezTo>
                  <a:pt x="5525847" y="5200841"/>
                  <a:pt x="1332632" y="10685941"/>
                  <a:pt x="1341" y="12439362"/>
                </a:cubicBezTo>
                <a:cubicBezTo>
                  <a:pt x="-8864" y="8435613"/>
                  <a:pt x="42881" y="5012761"/>
                  <a:pt x="32676" y="1009012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B815B-AE7A-4F4E-9BA3-23942467C8ED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51ECF5-F93B-41F3-B680-E1CFAD6546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1A0EC872-0697-4E65-9AA6-DA98F1FBD4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4B8ACE0-0CFA-4807-BA33-874E6ACA00C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128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A4AFCB-C348-49FD-AD81-770CE1166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160" y="0"/>
            <a:ext cx="1216084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647017-F636-4511-88FC-E843196640B4}"/>
              </a:ext>
            </a:extLst>
          </p:cNvPr>
          <p:cNvSpPr/>
          <p:nvPr userDrawn="1"/>
        </p:nvSpPr>
        <p:spPr>
          <a:xfrm rot="14400000">
            <a:off x="1181899" y="-5615453"/>
            <a:ext cx="7443726" cy="14016285"/>
          </a:xfrm>
          <a:custGeom>
            <a:avLst/>
            <a:gdLst>
              <a:gd name="connsiteX0" fmla="*/ 0 w 11131059"/>
              <a:gd name="connsiteY0" fmla="*/ 0 h 14708827"/>
              <a:gd name="connsiteX1" fmla="*/ 11131059 w 11131059"/>
              <a:gd name="connsiteY1" fmla="*/ 0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0 h 14708827"/>
              <a:gd name="connsiteX1" fmla="*/ 8678530 w 11131059"/>
              <a:gd name="connsiteY1" fmla="*/ 4743205 h 14708827"/>
              <a:gd name="connsiteX2" fmla="*/ 11131059 w 11131059"/>
              <a:gd name="connsiteY2" fmla="*/ 14708827 h 14708827"/>
              <a:gd name="connsiteX3" fmla="*/ 0 w 11131059"/>
              <a:gd name="connsiteY3" fmla="*/ 14708827 h 14708827"/>
              <a:gd name="connsiteX4" fmla="*/ 0 w 11131059"/>
              <a:gd name="connsiteY4" fmla="*/ 0 h 14708827"/>
              <a:gd name="connsiteX0" fmla="*/ 0 w 11131059"/>
              <a:gd name="connsiteY0" fmla="*/ 499818 h 15208645"/>
              <a:gd name="connsiteX1" fmla="*/ 6074347 w 11131059"/>
              <a:gd name="connsiteY1" fmla="*/ 0 h 15208645"/>
              <a:gd name="connsiteX2" fmla="*/ 11131059 w 11131059"/>
              <a:gd name="connsiteY2" fmla="*/ 15208645 h 15208645"/>
              <a:gd name="connsiteX3" fmla="*/ 0 w 11131059"/>
              <a:gd name="connsiteY3" fmla="*/ 15208645 h 15208645"/>
              <a:gd name="connsiteX4" fmla="*/ 0 w 11131059"/>
              <a:gd name="connsiteY4" fmla="*/ 499818 h 15208645"/>
              <a:gd name="connsiteX0" fmla="*/ 0 w 9102113"/>
              <a:gd name="connsiteY0" fmla="*/ 499818 h 15208645"/>
              <a:gd name="connsiteX1" fmla="*/ 6074347 w 9102113"/>
              <a:gd name="connsiteY1" fmla="*/ 0 h 15208645"/>
              <a:gd name="connsiteX2" fmla="*/ 9102113 w 9102113"/>
              <a:gd name="connsiteY2" fmla="*/ 9197883 h 15208645"/>
              <a:gd name="connsiteX3" fmla="*/ 0 w 9102113"/>
              <a:gd name="connsiteY3" fmla="*/ 15208645 h 15208645"/>
              <a:gd name="connsiteX4" fmla="*/ 0 w 9102113"/>
              <a:gd name="connsiteY4" fmla="*/ 499818 h 15208645"/>
              <a:gd name="connsiteX0" fmla="*/ 0 w 7080824"/>
              <a:gd name="connsiteY0" fmla="*/ 499818 h 15208645"/>
              <a:gd name="connsiteX1" fmla="*/ 6074347 w 7080824"/>
              <a:gd name="connsiteY1" fmla="*/ 0 h 15208645"/>
              <a:gd name="connsiteX2" fmla="*/ 7080824 w 7080824"/>
              <a:gd name="connsiteY2" fmla="*/ 3059558 h 15208645"/>
              <a:gd name="connsiteX3" fmla="*/ 0 w 7080824"/>
              <a:gd name="connsiteY3" fmla="*/ 15208645 h 15208645"/>
              <a:gd name="connsiteX4" fmla="*/ 0 w 7080824"/>
              <a:gd name="connsiteY4" fmla="*/ 499818 h 15208645"/>
              <a:gd name="connsiteX0" fmla="*/ 0 w 7323003"/>
              <a:gd name="connsiteY0" fmla="*/ 499818 h 15208645"/>
              <a:gd name="connsiteX1" fmla="*/ 6074347 w 7323003"/>
              <a:gd name="connsiteY1" fmla="*/ 0 h 15208645"/>
              <a:gd name="connsiteX2" fmla="*/ 7323003 w 7323003"/>
              <a:gd name="connsiteY2" fmla="*/ 3859292 h 15208645"/>
              <a:gd name="connsiteX3" fmla="*/ 0 w 7323003"/>
              <a:gd name="connsiteY3" fmla="*/ 15208645 h 15208645"/>
              <a:gd name="connsiteX4" fmla="*/ 0 w 7323003"/>
              <a:gd name="connsiteY4" fmla="*/ 499818 h 15208645"/>
              <a:gd name="connsiteX0" fmla="*/ 0 w 7409229"/>
              <a:gd name="connsiteY0" fmla="*/ 499818 h 15208645"/>
              <a:gd name="connsiteX1" fmla="*/ 6074347 w 7409229"/>
              <a:gd name="connsiteY1" fmla="*/ 0 h 15208645"/>
              <a:gd name="connsiteX2" fmla="*/ 7409229 w 7409229"/>
              <a:gd name="connsiteY2" fmla="*/ 4129045 h 15208645"/>
              <a:gd name="connsiteX3" fmla="*/ 0 w 7409229"/>
              <a:gd name="connsiteY3" fmla="*/ 15208645 h 15208645"/>
              <a:gd name="connsiteX4" fmla="*/ 0 w 7409229"/>
              <a:gd name="connsiteY4" fmla="*/ 499818 h 15208645"/>
              <a:gd name="connsiteX0" fmla="*/ 8023 w 7417252"/>
              <a:gd name="connsiteY0" fmla="*/ 499818 h 16479842"/>
              <a:gd name="connsiteX1" fmla="*/ 6082370 w 7417252"/>
              <a:gd name="connsiteY1" fmla="*/ 0 h 16479842"/>
              <a:gd name="connsiteX2" fmla="*/ 7417252 w 7417252"/>
              <a:gd name="connsiteY2" fmla="*/ 4129045 h 16479842"/>
              <a:gd name="connsiteX3" fmla="*/ 0 w 7417252"/>
              <a:gd name="connsiteY3" fmla="*/ 16479842 h 16479842"/>
              <a:gd name="connsiteX4" fmla="*/ 8023 w 7417252"/>
              <a:gd name="connsiteY4" fmla="*/ 499818 h 16479842"/>
              <a:gd name="connsiteX0" fmla="*/ 8023 w 7417252"/>
              <a:gd name="connsiteY0" fmla="*/ 0 h 15980024"/>
              <a:gd name="connsiteX1" fmla="*/ 4100168 w 7417252"/>
              <a:gd name="connsiteY1" fmla="*/ 2095256 h 15980024"/>
              <a:gd name="connsiteX2" fmla="*/ 7417252 w 7417252"/>
              <a:gd name="connsiteY2" fmla="*/ 3629227 h 15980024"/>
              <a:gd name="connsiteX3" fmla="*/ 0 w 7417252"/>
              <a:gd name="connsiteY3" fmla="*/ 15980024 h 15980024"/>
              <a:gd name="connsiteX4" fmla="*/ 8023 w 7417252"/>
              <a:gd name="connsiteY4" fmla="*/ 0 h 15980024"/>
              <a:gd name="connsiteX0" fmla="*/ 8023 w 7417252"/>
              <a:gd name="connsiteY0" fmla="*/ 29136 h 16009160"/>
              <a:gd name="connsiteX1" fmla="*/ 1411213 w 7417252"/>
              <a:gd name="connsiteY1" fmla="*/ 0 h 16009160"/>
              <a:gd name="connsiteX2" fmla="*/ 7417252 w 7417252"/>
              <a:gd name="connsiteY2" fmla="*/ 3658363 h 16009160"/>
              <a:gd name="connsiteX3" fmla="*/ 0 w 7417252"/>
              <a:gd name="connsiteY3" fmla="*/ 16009160 h 16009160"/>
              <a:gd name="connsiteX4" fmla="*/ 8023 w 7417252"/>
              <a:gd name="connsiteY4" fmla="*/ 29136 h 16009160"/>
              <a:gd name="connsiteX0" fmla="*/ 8023 w 7406542"/>
              <a:gd name="connsiteY0" fmla="*/ 29136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8023 w 7406542"/>
              <a:gd name="connsiteY4" fmla="*/ 29136 h 16009160"/>
              <a:gd name="connsiteX0" fmla="*/ 14263 w 7406542"/>
              <a:gd name="connsiteY0" fmla="*/ 2342429 h 16009160"/>
              <a:gd name="connsiteX1" fmla="*/ 1411213 w 7406542"/>
              <a:gd name="connsiteY1" fmla="*/ 0 h 16009160"/>
              <a:gd name="connsiteX2" fmla="*/ 7406542 w 7406542"/>
              <a:gd name="connsiteY2" fmla="*/ 3410212 h 16009160"/>
              <a:gd name="connsiteX3" fmla="*/ 0 w 7406542"/>
              <a:gd name="connsiteY3" fmla="*/ 16009160 h 16009160"/>
              <a:gd name="connsiteX4" fmla="*/ 14263 w 7406542"/>
              <a:gd name="connsiteY4" fmla="*/ 2342429 h 16009160"/>
              <a:gd name="connsiteX0" fmla="*/ 31445 w 7423724"/>
              <a:gd name="connsiteY0" fmla="*/ 2342429 h 16153219"/>
              <a:gd name="connsiteX1" fmla="*/ 1428395 w 7423724"/>
              <a:gd name="connsiteY1" fmla="*/ 0 h 16153219"/>
              <a:gd name="connsiteX2" fmla="*/ 7423724 w 7423724"/>
              <a:gd name="connsiteY2" fmla="*/ 3410212 h 16153219"/>
              <a:gd name="connsiteX3" fmla="*/ 0 w 7423724"/>
              <a:gd name="connsiteY3" fmla="*/ 16153219 h 16153219"/>
              <a:gd name="connsiteX4" fmla="*/ 31445 w 7423724"/>
              <a:gd name="connsiteY4" fmla="*/ 2342429 h 16153219"/>
              <a:gd name="connsiteX0" fmla="*/ 31445 w 7423724"/>
              <a:gd name="connsiteY0" fmla="*/ 2390664 h 16201454"/>
              <a:gd name="connsiteX1" fmla="*/ 1421049 w 7423724"/>
              <a:gd name="connsiteY1" fmla="*/ 0 h 16201454"/>
              <a:gd name="connsiteX2" fmla="*/ 7423724 w 7423724"/>
              <a:gd name="connsiteY2" fmla="*/ 3458447 h 16201454"/>
              <a:gd name="connsiteX3" fmla="*/ 0 w 7423724"/>
              <a:gd name="connsiteY3" fmla="*/ 16201454 h 16201454"/>
              <a:gd name="connsiteX4" fmla="*/ 31445 w 7423724"/>
              <a:gd name="connsiteY4" fmla="*/ 2390664 h 16201454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0 w 7423724"/>
              <a:gd name="connsiteY3" fmla="*/ 16235470 h 16235470"/>
              <a:gd name="connsiteX4" fmla="*/ 31445 w 7423724"/>
              <a:gd name="connsiteY4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2253079 w 7423724"/>
              <a:gd name="connsiteY3" fmla="*/ 12607686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933149 w 7423724"/>
              <a:gd name="connsiteY3" fmla="*/ 12818921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73372 w 7423724"/>
              <a:gd name="connsiteY3" fmla="*/ 13999788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190883 w 7423724"/>
              <a:gd name="connsiteY3" fmla="*/ 13952163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31445 w 7423724"/>
              <a:gd name="connsiteY0" fmla="*/ 2424680 h 16235470"/>
              <a:gd name="connsiteX1" fmla="*/ 1423091 w 7423724"/>
              <a:gd name="connsiteY1" fmla="*/ 0 h 16235470"/>
              <a:gd name="connsiteX2" fmla="*/ 7423724 w 7423724"/>
              <a:gd name="connsiteY2" fmla="*/ 3492463 h 16235470"/>
              <a:gd name="connsiteX3" fmla="*/ 1292421 w 7423724"/>
              <a:gd name="connsiteY3" fmla="*/ 13966792 h 16235470"/>
              <a:gd name="connsiteX4" fmla="*/ 0 w 7423724"/>
              <a:gd name="connsiteY4" fmla="*/ 16235470 h 16235470"/>
              <a:gd name="connsiteX5" fmla="*/ 31445 w 7423724"/>
              <a:gd name="connsiteY5" fmla="*/ 2424680 h 16235470"/>
              <a:gd name="connsiteX0" fmla="*/ 41922 w 7434201"/>
              <a:gd name="connsiteY0" fmla="*/ 2424680 h 13966792"/>
              <a:gd name="connsiteX1" fmla="*/ 1433568 w 7434201"/>
              <a:gd name="connsiteY1" fmla="*/ 0 h 13966792"/>
              <a:gd name="connsiteX2" fmla="*/ 7434201 w 7434201"/>
              <a:gd name="connsiteY2" fmla="*/ 3492463 h 13966792"/>
              <a:gd name="connsiteX3" fmla="*/ 1302898 w 7434201"/>
              <a:gd name="connsiteY3" fmla="*/ 13966792 h 13966792"/>
              <a:gd name="connsiteX4" fmla="*/ 0 w 7434201"/>
              <a:gd name="connsiteY4" fmla="*/ 13281816 h 13966792"/>
              <a:gd name="connsiteX5" fmla="*/ 41922 w 7434201"/>
              <a:gd name="connsiteY5" fmla="*/ 2424680 h 13966792"/>
              <a:gd name="connsiteX0" fmla="*/ 41922 w 7434201"/>
              <a:gd name="connsiteY0" fmla="*/ 2424680 h 14016285"/>
              <a:gd name="connsiteX1" fmla="*/ 1433568 w 7434201"/>
              <a:gd name="connsiteY1" fmla="*/ 0 h 14016285"/>
              <a:gd name="connsiteX2" fmla="*/ 7434201 w 7434201"/>
              <a:gd name="connsiteY2" fmla="*/ 3492463 h 14016285"/>
              <a:gd name="connsiteX3" fmla="*/ 1274323 w 7434201"/>
              <a:gd name="connsiteY3" fmla="*/ 14016285 h 14016285"/>
              <a:gd name="connsiteX4" fmla="*/ 0 w 7434201"/>
              <a:gd name="connsiteY4" fmla="*/ 13281816 h 14016285"/>
              <a:gd name="connsiteX5" fmla="*/ 41922 w 7434201"/>
              <a:gd name="connsiteY5" fmla="*/ 2424680 h 14016285"/>
              <a:gd name="connsiteX0" fmla="*/ 51447 w 7443726"/>
              <a:gd name="connsiteY0" fmla="*/ 2424680 h 14016285"/>
              <a:gd name="connsiteX1" fmla="*/ 1443093 w 7443726"/>
              <a:gd name="connsiteY1" fmla="*/ 0 h 14016285"/>
              <a:gd name="connsiteX2" fmla="*/ 7443726 w 7443726"/>
              <a:gd name="connsiteY2" fmla="*/ 3492463 h 14016285"/>
              <a:gd name="connsiteX3" fmla="*/ 1283848 w 7443726"/>
              <a:gd name="connsiteY3" fmla="*/ 14016285 h 14016285"/>
              <a:gd name="connsiteX4" fmla="*/ 0 w 7443726"/>
              <a:gd name="connsiteY4" fmla="*/ 13298314 h 14016285"/>
              <a:gd name="connsiteX5" fmla="*/ 51447 w 7443726"/>
              <a:gd name="connsiteY5" fmla="*/ 2424680 h 1401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3726" h="14016285">
                <a:moveTo>
                  <a:pt x="51447" y="2424680"/>
                </a:moveTo>
                <a:lnTo>
                  <a:pt x="1443093" y="0"/>
                </a:lnTo>
                <a:lnTo>
                  <a:pt x="7443726" y="3492463"/>
                </a:lnTo>
                <a:cubicBezTo>
                  <a:pt x="5701356" y="6512671"/>
                  <a:pt x="3026218" y="10996077"/>
                  <a:pt x="1283848" y="14016285"/>
                </a:cubicBezTo>
                <a:lnTo>
                  <a:pt x="0" y="13298314"/>
                </a:lnTo>
                <a:cubicBezTo>
                  <a:pt x="2674" y="7971639"/>
                  <a:pt x="48773" y="7751355"/>
                  <a:pt x="51447" y="2424680"/>
                </a:cubicBezTo>
                <a:close/>
              </a:path>
            </a:pathLst>
          </a:custGeom>
          <a:gradFill>
            <a:gsLst>
              <a:gs pos="59000">
                <a:srgbClr val="D98E2A"/>
              </a:gs>
              <a:gs pos="34000">
                <a:srgbClr val="FF8C00"/>
              </a:gs>
              <a:gs pos="100000">
                <a:srgbClr val="3B89D5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93069D-8E2B-4969-A1CE-14CC6AD0B27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40D12F-602C-47CC-854A-6430EA334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69" y="2267593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4D6055-34AF-469A-9A15-91D73E078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26143" y="2248542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文本占位符 21">
            <a:extLst>
              <a:ext uri="{FF2B5EF4-FFF2-40B4-BE49-F238E27FC236}">
                <a16:creationId xmlns:a16="http://schemas.microsoft.com/office/drawing/2014/main" id="{04223EC5-9BE0-4625-BF35-976ED80264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356C49E-48C2-4FF7-9760-3D54F23D28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0794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BBA74DF-A46C-4C31-8624-5EDB00AD5F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rgbClr val="DA5A30"/>
              </a:gs>
              <a:gs pos="1000">
                <a:srgbClr val="F88B1E"/>
              </a:gs>
              <a:gs pos="75000">
                <a:srgbClr val="0061FF"/>
              </a:gs>
            </a:gsLst>
            <a:lin ang="6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7FB602-CE4C-4507-B954-1EFD2BDED4AF}"/>
              </a:ext>
            </a:extLst>
          </p:cNvPr>
          <p:cNvSpPr/>
          <p:nvPr userDrawn="1"/>
        </p:nvSpPr>
        <p:spPr>
          <a:xfrm rot="1714131">
            <a:off x="8172577" y="-183618"/>
            <a:ext cx="5462893" cy="7388975"/>
          </a:xfrm>
          <a:custGeom>
            <a:avLst/>
            <a:gdLst>
              <a:gd name="connsiteX0" fmla="*/ 0 w 5043949"/>
              <a:gd name="connsiteY0" fmla="*/ 7580671 h 7580671"/>
              <a:gd name="connsiteX1" fmla="*/ 2521975 w 5043949"/>
              <a:gd name="connsiteY1" fmla="*/ 0 h 7580671"/>
              <a:gd name="connsiteX2" fmla="*/ 5043949 w 5043949"/>
              <a:gd name="connsiteY2" fmla="*/ 7580671 h 7580671"/>
              <a:gd name="connsiteX3" fmla="*/ 0 w 5043949"/>
              <a:gd name="connsiteY3" fmla="*/ 7580671 h 7580671"/>
              <a:gd name="connsiteX0" fmla="*/ 0 w 5043949"/>
              <a:gd name="connsiteY0" fmla="*/ 6902245 h 6902245"/>
              <a:gd name="connsiteX1" fmla="*/ 2639962 w 5043949"/>
              <a:gd name="connsiteY1" fmla="*/ 0 h 6902245"/>
              <a:gd name="connsiteX2" fmla="*/ 5043949 w 5043949"/>
              <a:gd name="connsiteY2" fmla="*/ 6902245 h 6902245"/>
              <a:gd name="connsiteX3" fmla="*/ 0 w 5043949"/>
              <a:gd name="connsiteY3" fmla="*/ 6902245 h 6902245"/>
              <a:gd name="connsiteX0" fmla="*/ 0 w 5043949"/>
              <a:gd name="connsiteY0" fmla="*/ 6843251 h 6843251"/>
              <a:gd name="connsiteX1" fmla="*/ 2374491 w 5043949"/>
              <a:gd name="connsiteY1" fmla="*/ 0 h 6843251"/>
              <a:gd name="connsiteX2" fmla="*/ 5043949 w 5043949"/>
              <a:gd name="connsiteY2" fmla="*/ 6843251 h 6843251"/>
              <a:gd name="connsiteX3" fmla="*/ 0 w 5043949"/>
              <a:gd name="connsiteY3" fmla="*/ 6843251 h 6843251"/>
              <a:gd name="connsiteX0" fmla="*/ 0 w 2536723"/>
              <a:gd name="connsiteY0" fmla="*/ 6843251 h 6843251"/>
              <a:gd name="connsiteX1" fmla="*/ 2374491 w 2536723"/>
              <a:gd name="connsiteY1" fmla="*/ 0 h 6843251"/>
              <a:gd name="connsiteX2" fmla="*/ 2536723 w 2536723"/>
              <a:gd name="connsiteY2" fmla="*/ 6813754 h 6843251"/>
              <a:gd name="connsiteX3" fmla="*/ 0 w 2536723"/>
              <a:gd name="connsiteY3" fmla="*/ 6843251 h 6843251"/>
              <a:gd name="connsiteX0" fmla="*/ 0 w 2374491"/>
              <a:gd name="connsiteY0" fmla="*/ 6843251 h 6843251"/>
              <a:gd name="connsiteX1" fmla="*/ 2374491 w 2374491"/>
              <a:gd name="connsiteY1" fmla="*/ 0 h 6843251"/>
              <a:gd name="connsiteX2" fmla="*/ 2271252 w 2374491"/>
              <a:gd name="connsiteY2" fmla="*/ 6813754 h 6843251"/>
              <a:gd name="connsiteX3" fmla="*/ 0 w 2374491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754760 h 6843251"/>
              <a:gd name="connsiteX3" fmla="*/ 0 w 2389239"/>
              <a:gd name="connsiteY3" fmla="*/ 6843251 h 6843251"/>
              <a:gd name="connsiteX0" fmla="*/ 0 w 2389239"/>
              <a:gd name="connsiteY0" fmla="*/ 6843251 h 6843251"/>
              <a:gd name="connsiteX1" fmla="*/ 2374491 w 2389239"/>
              <a:gd name="connsiteY1" fmla="*/ 0 h 6843251"/>
              <a:gd name="connsiteX2" fmla="*/ 2389239 w 2389239"/>
              <a:gd name="connsiteY2" fmla="*/ 6843251 h 6843251"/>
              <a:gd name="connsiteX3" fmla="*/ 0 w 2389239"/>
              <a:gd name="connsiteY3" fmla="*/ 6843251 h 6843251"/>
              <a:gd name="connsiteX0" fmla="*/ 350187 w 2739426"/>
              <a:gd name="connsiteY0" fmla="*/ 6843251 h 6843251"/>
              <a:gd name="connsiteX1" fmla="*/ 90862 w 2739426"/>
              <a:gd name="connsiteY1" fmla="*/ 12833 h 6843251"/>
              <a:gd name="connsiteX2" fmla="*/ 2724678 w 2739426"/>
              <a:gd name="connsiteY2" fmla="*/ 0 h 6843251"/>
              <a:gd name="connsiteX3" fmla="*/ 2739426 w 2739426"/>
              <a:gd name="connsiteY3" fmla="*/ 6843251 h 6843251"/>
              <a:gd name="connsiteX4" fmla="*/ 350187 w 2739426"/>
              <a:gd name="connsiteY4" fmla="*/ 6843251 h 6843251"/>
              <a:gd name="connsiteX0" fmla="*/ 262203 w 2651442"/>
              <a:gd name="connsiteY0" fmla="*/ 6843251 h 6843251"/>
              <a:gd name="connsiteX1" fmla="*/ 2878 w 2651442"/>
              <a:gd name="connsiteY1" fmla="*/ 12833 h 6843251"/>
              <a:gd name="connsiteX2" fmla="*/ 2636694 w 2651442"/>
              <a:gd name="connsiteY2" fmla="*/ 0 h 6843251"/>
              <a:gd name="connsiteX3" fmla="*/ 2651442 w 2651442"/>
              <a:gd name="connsiteY3" fmla="*/ 6843251 h 6843251"/>
              <a:gd name="connsiteX4" fmla="*/ 262203 w 2651442"/>
              <a:gd name="connsiteY4" fmla="*/ 6843251 h 6843251"/>
              <a:gd name="connsiteX0" fmla="*/ 0 w 2389239"/>
              <a:gd name="connsiteY0" fmla="*/ 6982818 h 6982818"/>
              <a:gd name="connsiteX1" fmla="*/ 45475 w 2389239"/>
              <a:gd name="connsiteY1" fmla="*/ 0 h 6982818"/>
              <a:gd name="connsiteX2" fmla="*/ 2374491 w 2389239"/>
              <a:gd name="connsiteY2" fmla="*/ 139567 h 6982818"/>
              <a:gd name="connsiteX3" fmla="*/ 2389239 w 2389239"/>
              <a:gd name="connsiteY3" fmla="*/ 6982818 h 6982818"/>
              <a:gd name="connsiteX4" fmla="*/ 0 w 2389239"/>
              <a:gd name="connsiteY4" fmla="*/ 6982818 h 6982818"/>
              <a:gd name="connsiteX0" fmla="*/ 27234 w 2416473"/>
              <a:gd name="connsiteY0" fmla="*/ 6982818 h 6982818"/>
              <a:gd name="connsiteX1" fmla="*/ 72709 w 2416473"/>
              <a:gd name="connsiteY1" fmla="*/ 0 h 6982818"/>
              <a:gd name="connsiteX2" fmla="*/ 2401725 w 2416473"/>
              <a:gd name="connsiteY2" fmla="*/ 139567 h 6982818"/>
              <a:gd name="connsiteX3" fmla="*/ 2416473 w 2416473"/>
              <a:gd name="connsiteY3" fmla="*/ 6982818 h 6982818"/>
              <a:gd name="connsiteX4" fmla="*/ 27234 w 2416473"/>
              <a:gd name="connsiteY4" fmla="*/ 6982818 h 6982818"/>
              <a:gd name="connsiteX0" fmla="*/ 60528 w 2449767"/>
              <a:gd name="connsiteY0" fmla="*/ 6868518 h 6868518"/>
              <a:gd name="connsiteX1" fmla="*/ 29803 w 2449767"/>
              <a:gd name="connsiteY1" fmla="*/ 0 h 6868518"/>
              <a:gd name="connsiteX2" fmla="*/ 2435019 w 2449767"/>
              <a:gd name="connsiteY2" fmla="*/ 25267 h 6868518"/>
              <a:gd name="connsiteX3" fmla="*/ 2449767 w 2449767"/>
              <a:gd name="connsiteY3" fmla="*/ 6868518 h 6868518"/>
              <a:gd name="connsiteX4" fmla="*/ 60528 w 2449767"/>
              <a:gd name="connsiteY4" fmla="*/ 6868518 h 6868518"/>
              <a:gd name="connsiteX0" fmla="*/ 30725 w 2419964"/>
              <a:gd name="connsiteY0" fmla="*/ 6868518 h 6868518"/>
              <a:gd name="connsiteX1" fmla="*/ 0 w 2419964"/>
              <a:gd name="connsiteY1" fmla="*/ 0 h 6868518"/>
              <a:gd name="connsiteX2" fmla="*/ 2405216 w 2419964"/>
              <a:gd name="connsiteY2" fmla="*/ 25267 h 6868518"/>
              <a:gd name="connsiteX3" fmla="*/ 2419964 w 2419964"/>
              <a:gd name="connsiteY3" fmla="*/ 6868518 h 6868518"/>
              <a:gd name="connsiteX4" fmla="*/ 30725 w 2419964"/>
              <a:gd name="connsiteY4" fmla="*/ 6868518 h 6868518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2391648 w 2406396"/>
              <a:gd name="connsiteY2" fmla="*/ 0 h 6843251"/>
              <a:gd name="connsiteX3" fmla="*/ 2406396 w 2406396"/>
              <a:gd name="connsiteY3" fmla="*/ 6843251 h 6843251"/>
              <a:gd name="connsiteX4" fmla="*/ 17157 w 2406396"/>
              <a:gd name="connsiteY4" fmla="*/ 6843251 h 6843251"/>
              <a:gd name="connsiteX0" fmla="*/ 17157 w 2406396"/>
              <a:gd name="connsiteY0" fmla="*/ 6843251 h 6843251"/>
              <a:gd name="connsiteX1" fmla="*/ 21310 w 2406396"/>
              <a:gd name="connsiteY1" fmla="*/ 1238946 h 6843251"/>
              <a:gd name="connsiteX2" fmla="*/ 900522 w 2406396"/>
              <a:gd name="connsiteY2" fmla="*/ 94573 h 6843251"/>
              <a:gd name="connsiteX3" fmla="*/ 2391648 w 2406396"/>
              <a:gd name="connsiteY3" fmla="*/ 0 h 6843251"/>
              <a:gd name="connsiteX4" fmla="*/ 2406396 w 2406396"/>
              <a:gd name="connsiteY4" fmla="*/ 6843251 h 6843251"/>
              <a:gd name="connsiteX5" fmla="*/ 17157 w 2406396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16062 w 2405301"/>
              <a:gd name="connsiteY0" fmla="*/ 6843251 h 6843251"/>
              <a:gd name="connsiteX1" fmla="*/ 30993 w 2405301"/>
              <a:gd name="connsiteY1" fmla="*/ 1224840 h 6843251"/>
              <a:gd name="connsiteX2" fmla="*/ 899427 w 2405301"/>
              <a:gd name="connsiteY2" fmla="*/ 94573 h 6843251"/>
              <a:gd name="connsiteX3" fmla="*/ 2390553 w 2405301"/>
              <a:gd name="connsiteY3" fmla="*/ 0 h 6843251"/>
              <a:gd name="connsiteX4" fmla="*/ 2405301 w 2405301"/>
              <a:gd name="connsiteY4" fmla="*/ 6843251 h 6843251"/>
              <a:gd name="connsiteX5" fmla="*/ 16062 w 2405301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843251 h 6843251"/>
              <a:gd name="connsiteX1" fmla="*/ 14931 w 2389239"/>
              <a:gd name="connsiteY1" fmla="*/ 1224840 h 6843251"/>
              <a:gd name="connsiteX2" fmla="*/ 883365 w 2389239"/>
              <a:gd name="connsiteY2" fmla="*/ 94573 h 6843251"/>
              <a:gd name="connsiteX3" fmla="*/ 2374491 w 2389239"/>
              <a:gd name="connsiteY3" fmla="*/ 0 h 6843251"/>
              <a:gd name="connsiteX4" fmla="*/ 2389239 w 2389239"/>
              <a:gd name="connsiteY4" fmla="*/ 6843251 h 6843251"/>
              <a:gd name="connsiteX5" fmla="*/ 0 w 2389239"/>
              <a:gd name="connsiteY5" fmla="*/ 6843251 h 6843251"/>
              <a:gd name="connsiteX0" fmla="*/ 0 w 2389239"/>
              <a:gd name="connsiteY0" fmla="*/ 6748678 h 6748678"/>
              <a:gd name="connsiteX1" fmla="*/ 14931 w 2389239"/>
              <a:gd name="connsiteY1" fmla="*/ 1130267 h 6748678"/>
              <a:gd name="connsiteX2" fmla="*/ 883365 w 2389239"/>
              <a:gd name="connsiteY2" fmla="*/ 0 h 6748678"/>
              <a:gd name="connsiteX3" fmla="*/ 1489292 w 2389239"/>
              <a:gd name="connsiteY3" fmla="*/ 2474559 h 6748678"/>
              <a:gd name="connsiteX4" fmla="*/ 2389239 w 2389239"/>
              <a:gd name="connsiteY4" fmla="*/ 6748678 h 6748678"/>
              <a:gd name="connsiteX5" fmla="*/ 0 w 2389239"/>
              <a:gd name="connsiteY5" fmla="*/ 6748678 h 6748678"/>
              <a:gd name="connsiteX0" fmla="*/ 0 w 2257248"/>
              <a:gd name="connsiteY0" fmla="*/ 6748678 h 6748678"/>
              <a:gd name="connsiteX1" fmla="*/ 14931 w 2257248"/>
              <a:gd name="connsiteY1" fmla="*/ 1130267 h 6748678"/>
              <a:gd name="connsiteX2" fmla="*/ 883365 w 2257248"/>
              <a:gd name="connsiteY2" fmla="*/ 0 h 6748678"/>
              <a:gd name="connsiteX3" fmla="*/ 1489292 w 2257248"/>
              <a:gd name="connsiteY3" fmla="*/ 2474559 h 6748678"/>
              <a:gd name="connsiteX4" fmla="*/ 2257248 w 2257248"/>
              <a:gd name="connsiteY4" fmla="*/ 5981012 h 6748678"/>
              <a:gd name="connsiteX5" fmla="*/ 0 w 2257248"/>
              <a:gd name="connsiteY5" fmla="*/ 6748678 h 6748678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35983"/>
              <a:gd name="connsiteX1" fmla="*/ 14931 w 2257248"/>
              <a:gd name="connsiteY1" fmla="*/ 1130267 h 7335983"/>
              <a:gd name="connsiteX2" fmla="*/ 883365 w 2257248"/>
              <a:gd name="connsiteY2" fmla="*/ 0 h 7335983"/>
              <a:gd name="connsiteX3" fmla="*/ 1489292 w 2257248"/>
              <a:gd name="connsiteY3" fmla="*/ 2474559 h 7335983"/>
              <a:gd name="connsiteX4" fmla="*/ 2257248 w 2257248"/>
              <a:gd name="connsiteY4" fmla="*/ 5981012 h 7335983"/>
              <a:gd name="connsiteX5" fmla="*/ 1231783 w 2257248"/>
              <a:gd name="connsiteY5" fmla="*/ 7335983 h 7335983"/>
              <a:gd name="connsiteX6" fmla="*/ 0 w 2257248"/>
              <a:gd name="connsiteY6" fmla="*/ 6748678 h 733598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87793"/>
              <a:gd name="connsiteX1" fmla="*/ 14931 w 2257248"/>
              <a:gd name="connsiteY1" fmla="*/ 1130267 h 7387793"/>
              <a:gd name="connsiteX2" fmla="*/ 883365 w 2257248"/>
              <a:gd name="connsiteY2" fmla="*/ 0 h 7387793"/>
              <a:gd name="connsiteX3" fmla="*/ 1489292 w 2257248"/>
              <a:gd name="connsiteY3" fmla="*/ 2474559 h 7387793"/>
              <a:gd name="connsiteX4" fmla="*/ 2257248 w 2257248"/>
              <a:gd name="connsiteY4" fmla="*/ 5981012 h 7387793"/>
              <a:gd name="connsiteX5" fmla="*/ 1243521 w 2257248"/>
              <a:gd name="connsiteY5" fmla="*/ 7387793 h 7387793"/>
              <a:gd name="connsiteX6" fmla="*/ 0 w 2257248"/>
              <a:gd name="connsiteY6" fmla="*/ 6748678 h 7387793"/>
              <a:gd name="connsiteX0" fmla="*/ 0 w 2257248"/>
              <a:gd name="connsiteY0" fmla="*/ 6748678 h 7360901"/>
              <a:gd name="connsiteX1" fmla="*/ 14931 w 2257248"/>
              <a:gd name="connsiteY1" fmla="*/ 1130267 h 7360901"/>
              <a:gd name="connsiteX2" fmla="*/ 883365 w 2257248"/>
              <a:gd name="connsiteY2" fmla="*/ 0 h 7360901"/>
              <a:gd name="connsiteX3" fmla="*/ 1489292 w 2257248"/>
              <a:gd name="connsiteY3" fmla="*/ 2474559 h 7360901"/>
              <a:gd name="connsiteX4" fmla="*/ 2257248 w 2257248"/>
              <a:gd name="connsiteY4" fmla="*/ 5981012 h 7360901"/>
              <a:gd name="connsiteX5" fmla="*/ 1225396 w 2257248"/>
              <a:gd name="connsiteY5" fmla="*/ 7360901 h 7360901"/>
              <a:gd name="connsiteX6" fmla="*/ 0 w 2257248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48678 h 7360901"/>
              <a:gd name="connsiteX1" fmla="*/ 14931 w 2272846"/>
              <a:gd name="connsiteY1" fmla="*/ 1130267 h 7360901"/>
              <a:gd name="connsiteX2" fmla="*/ 883365 w 2272846"/>
              <a:gd name="connsiteY2" fmla="*/ 0 h 7360901"/>
              <a:gd name="connsiteX3" fmla="*/ 1489292 w 2272846"/>
              <a:gd name="connsiteY3" fmla="*/ 2474559 h 7360901"/>
              <a:gd name="connsiteX4" fmla="*/ 2272846 w 2272846"/>
              <a:gd name="connsiteY4" fmla="*/ 5996749 h 7360901"/>
              <a:gd name="connsiteX5" fmla="*/ 1225396 w 2272846"/>
              <a:gd name="connsiteY5" fmla="*/ 7360901 h 7360901"/>
              <a:gd name="connsiteX6" fmla="*/ 0 w 2272846"/>
              <a:gd name="connsiteY6" fmla="*/ 6748678 h 7360901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89292 w 2272846"/>
              <a:gd name="connsiteY3" fmla="*/ 2502633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  <a:gd name="connsiteX0" fmla="*/ 0 w 2272846"/>
              <a:gd name="connsiteY0" fmla="*/ 6776752 h 7388975"/>
              <a:gd name="connsiteX1" fmla="*/ 14931 w 2272846"/>
              <a:gd name="connsiteY1" fmla="*/ 1158341 h 7388975"/>
              <a:gd name="connsiteX2" fmla="*/ 913103 w 2272846"/>
              <a:gd name="connsiteY2" fmla="*/ 0 h 7388975"/>
              <a:gd name="connsiteX3" fmla="*/ 1478851 w 2272846"/>
              <a:gd name="connsiteY3" fmla="*/ 2516298 h 7388975"/>
              <a:gd name="connsiteX4" fmla="*/ 2272846 w 2272846"/>
              <a:gd name="connsiteY4" fmla="*/ 6024823 h 7388975"/>
              <a:gd name="connsiteX5" fmla="*/ 1225396 w 2272846"/>
              <a:gd name="connsiteY5" fmla="*/ 7388975 h 7388975"/>
              <a:gd name="connsiteX6" fmla="*/ 0 w 2272846"/>
              <a:gd name="connsiteY6" fmla="*/ 6776752 h 73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46" h="7388975">
                <a:moveTo>
                  <a:pt x="0" y="6776752"/>
                </a:moveTo>
                <a:cubicBezTo>
                  <a:pt x="35960" y="4106294"/>
                  <a:pt x="5436" y="5970376"/>
                  <a:pt x="14931" y="1158341"/>
                </a:cubicBezTo>
                <a:lnTo>
                  <a:pt x="913103" y="0"/>
                </a:lnTo>
                <a:lnTo>
                  <a:pt x="1478851" y="2516298"/>
                </a:lnTo>
                <a:lnTo>
                  <a:pt x="2272846" y="6024823"/>
                </a:lnTo>
                <a:cubicBezTo>
                  <a:pt x="1844615" y="6576509"/>
                  <a:pt x="1637115" y="6834645"/>
                  <a:pt x="1225396" y="7388975"/>
                </a:cubicBezTo>
                <a:lnTo>
                  <a:pt x="0" y="6776752"/>
                </a:lnTo>
                <a:close/>
              </a:path>
            </a:pathLst>
          </a:custGeom>
          <a:gradFill>
            <a:gsLst>
              <a:gs pos="62000">
                <a:srgbClr val="F28715"/>
              </a:gs>
              <a:gs pos="1000">
                <a:srgbClr val="FF8F00"/>
              </a:gs>
              <a:gs pos="100000">
                <a:srgbClr val="0061FF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1D34DC-FD48-4830-B31B-82811D1C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mazon Ember" panose="020B060302020402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FACDB-B24E-4BE9-BC84-DAD594821E57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1E70D2-3C47-426D-B402-B28662FF5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269" y="2612437"/>
            <a:ext cx="10816920" cy="2181632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D7DAA508-36C8-4EB3-87D4-CCCBA0F98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E0A145E-3CC3-4B87-BDD7-3B50FB450C7D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881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CF9630-0BC8-4B1F-9F52-DDC95A68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" y="428"/>
            <a:ext cx="12180952" cy="6857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10A2DC-F138-44B4-9499-2C22BBE3FCA7}"/>
              </a:ext>
            </a:extLst>
          </p:cNvPr>
          <p:cNvSpPr/>
          <p:nvPr userDrawn="1"/>
        </p:nvSpPr>
        <p:spPr>
          <a:xfrm rot="3177559">
            <a:off x="3711770" y="-1507466"/>
            <a:ext cx="9276090" cy="10896777"/>
          </a:xfrm>
          <a:custGeom>
            <a:avLst/>
            <a:gdLst>
              <a:gd name="connsiteX0" fmla="*/ 0 w 9308150"/>
              <a:gd name="connsiteY0" fmla="*/ 0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0 w 9308150"/>
              <a:gd name="connsiteY4" fmla="*/ 0 h 11096278"/>
              <a:gd name="connsiteX0" fmla="*/ 14797 w 9308150"/>
              <a:gd name="connsiteY0" fmla="*/ 5261677 h 11096278"/>
              <a:gd name="connsiteX1" fmla="*/ 9308150 w 9308150"/>
              <a:gd name="connsiteY1" fmla="*/ 0 h 11096278"/>
              <a:gd name="connsiteX2" fmla="*/ 9308150 w 9308150"/>
              <a:gd name="connsiteY2" fmla="*/ 11096278 h 11096278"/>
              <a:gd name="connsiteX3" fmla="*/ 0 w 9308150"/>
              <a:gd name="connsiteY3" fmla="*/ 11096278 h 11096278"/>
              <a:gd name="connsiteX4" fmla="*/ 14797 w 9308150"/>
              <a:gd name="connsiteY4" fmla="*/ 5261677 h 11096278"/>
              <a:gd name="connsiteX0" fmla="*/ 14797 w 9308150"/>
              <a:gd name="connsiteY0" fmla="*/ 5034282 h 10868883"/>
              <a:gd name="connsiteX1" fmla="*/ 3790568 w 9308150"/>
              <a:gd name="connsiteY1" fmla="*/ 0 h 10868883"/>
              <a:gd name="connsiteX2" fmla="*/ 9308150 w 9308150"/>
              <a:gd name="connsiteY2" fmla="*/ 10868883 h 10868883"/>
              <a:gd name="connsiteX3" fmla="*/ 0 w 9308150"/>
              <a:gd name="connsiteY3" fmla="*/ 10868883 h 10868883"/>
              <a:gd name="connsiteX4" fmla="*/ 14797 w 9308150"/>
              <a:gd name="connsiteY4" fmla="*/ 5034282 h 10868883"/>
              <a:gd name="connsiteX0" fmla="*/ 14797 w 9371059"/>
              <a:gd name="connsiteY0" fmla="*/ 5034282 h 10868883"/>
              <a:gd name="connsiteX1" fmla="*/ 3790568 w 9371059"/>
              <a:gd name="connsiteY1" fmla="*/ 0 h 10868883"/>
              <a:gd name="connsiteX2" fmla="*/ 9308150 w 9371059"/>
              <a:gd name="connsiteY2" fmla="*/ 10868883 h 10868883"/>
              <a:gd name="connsiteX3" fmla="*/ 0 w 9371059"/>
              <a:gd name="connsiteY3" fmla="*/ 10868883 h 10868883"/>
              <a:gd name="connsiteX4" fmla="*/ 14797 w 9371059"/>
              <a:gd name="connsiteY4" fmla="*/ 5034282 h 10868883"/>
              <a:gd name="connsiteX0" fmla="*/ 14797 w 7655869"/>
              <a:gd name="connsiteY0" fmla="*/ 5034282 h 10868883"/>
              <a:gd name="connsiteX1" fmla="*/ 3790568 w 7655869"/>
              <a:gd name="connsiteY1" fmla="*/ 0 h 10868883"/>
              <a:gd name="connsiteX2" fmla="*/ 4164672 w 7655869"/>
              <a:gd name="connsiteY2" fmla="*/ 10853551 h 10868883"/>
              <a:gd name="connsiteX3" fmla="*/ 0 w 7655869"/>
              <a:gd name="connsiteY3" fmla="*/ 10868883 h 10868883"/>
              <a:gd name="connsiteX4" fmla="*/ 14797 w 7655869"/>
              <a:gd name="connsiteY4" fmla="*/ 5034282 h 10868883"/>
              <a:gd name="connsiteX0" fmla="*/ 14797 w 9709138"/>
              <a:gd name="connsiteY0" fmla="*/ 5034282 h 10868883"/>
              <a:gd name="connsiteX1" fmla="*/ 3790568 w 9709138"/>
              <a:gd name="connsiteY1" fmla="*/ 0 h 10868883"/>
              <a:gd name="connsiteX2" fmla="*/ 4164672 w 9709138"/>
              <a:gd name="connsiteY2" fmla="*/ 10853551 h 10868883"/>
              <a:gd name="connsiteX3" fmla="*/ 0 w 9709138"/>
              <a:gd name="connsiteY3" fmla="*/ 10868883 h 10868883"/>
              <a:gd name="connsiteX4" fmla="*/ 14797 w 9709138"/>
              <a:gd name="connsiteY4" fmla="*/ 5034282 h 10868883"/>
              <a:gd name="connsiteX0" fmla="*/ 14797 w 9722309"/>
              <a:gd name="connsiteY0" fmla="*/ 5034282 h 10876502"/>
              <a:gd name="connsiteX1" fmla="*/ 3790568 w 9722309"/>
              <a:gd name="connsiteY1" fmla="*/ 0 h 10876502"/>
              <a:gd name="connsiteX2" fmla="*/ 4195084 w 9722309"/>
              <a:gd name="connsiteY2" fmla="*/ 10876502 h 10876502"/>
              <a:gd name="connsiteX3" fmla="*/ 0 w 9722309"/>
              <a:gd name="connsiteY3" fmla="*/ 10868883 h 10876502"/>
              <a:gd name="connsiteX4" fmla="*/ 14797 w 9722309"/>
              <a:gd name="connsiteY4" fmla="*/ 5034282 h 10876502"/>
              <a:gd name="connsiteX0" fmla="*/ 14797 w 9590624"/>
              <a:gd name="connsiteY0" fmla="*/ 5034282 h 10876502"/>
              <a:gd name="connsiteX1" fmla="*/ 3790568 w 9590624"/>
              <a:gd name="connsiteY1" fmla="*/ 0 h 10876502"/>
              <a:gd name="connsiteX2" fmla="*/ 4195084 w 9590624"/>
              <a:gd name="connsiteY2" fmla="*/ 10876502 h 10876502"/>
              <a:gd name="connsiteX3" fmla="*/ 0 w 9590624"/>
              <a:gd name="connsiteY3" fmla="*/ 10868883 h 10876502"/>
              <a:gd name="connsiteX4" fmla="*/ 14797 w 9590624"/>
              <a:gd name="connsiteY4" fmla="*/ 5034282 h 10876502"/>
              <a:gd name="connsiteX0" fmla="*/ 14797 w 9599456"/>
              <a:gd name="connsiteY0" fmla="*/ 5054557 h 10896777"/>
              <a:gd name="connsiteX1" fmla="*/ 3805869 w 9599456"/>
              <a:gd name="connsiteY1" fmla="*/ 0 h 10896777"/>
              <a:gd name="connsiteX2" fmla="*/ 4195084 w 9599456"/>
              <a:gd name="connsiteY2" fmla="*/ 10896777 h 10896777"/>
              <a:gd name="connsiteX3" fmla="*/ 0 w 9599456"/>
              <a:gd name="connsiteY3" fmla="*/ 10889158 h 10896777"/>
              <a:gd name="connsiteX4" fmla="*/ 14797 w 9599456"/>
              <a:gd name="connsiteY4" fmla="*/ 5054557 h 10896777"/>
              <a:gd name="connsiteX0" fmla="*/ 14797 w 8418639"/>
              <a:gd name="connsiteY0" fmla="*/ 5054557 h 10896777"/>
              <a:gd name="connsiteX1" fmla="*/ 3805869 w 8418639"/>
              <a:gd name="connsiteY1" fmla="*/ 0 h 10896777"/>
              <a:gd name="connsiteX2" fmla="*/ 4195084 w 8418639"/>
              <a:gd name="connsiteY2" fmla="*/ 10896777 h 10896777"/>
              <a:gd name="connsiteX3" fmla="*/ 0 w 8418639"/>
              <a:gd name="connsiteY3" fmla="*/ 10889158 h 10896777"/>
              <a:gd name="connsiteX4" fmla="*/ 14797 w 8418639"/>
              <a:gd name="connsiteY4" fmla="*/ 5054557 h 10896777"/>
              <a:gd name="connsiteX0" fmla="*/ 14797 w 8358492"/>
              <a:gd name="connsiteY0" fmla="*/ 5054557 h 10896777"/>
              <a:gd name="connsiteX1" fmla="*/ 3805869 w 8358492"/>
              <a:gd name="connsiteY1" fmla="*/ 0 h 10896777"/>
              <a:gd name="connsiteX2" fmla="*/ 4195084 w 8358492"/>
              <a:gd name="connsiteY2" fmla="*/ 10896777 h 10896777"/>
              <a:gd name="connsiteX3" fmla="*/ 0 w 8358492"/>
              <a:gd name="connsiteY3" fmla="*/ 10889158 h 10896777"/>
              <a:gd name="connsiteX4" fmla="*/ 14797 w 8358492"/>
              <a:gd name="connsiteY4" fmla="*/ 5054557 h 10896777"/>
              <a:gd name="connsiteX0" fmla="*/ 14797 w 8003272"/>
              <a:gd name="connsiteY0" fmla="*/ 5054557 h 10896777"/>
              <a:gd name="connsiteX1" fmla="*/ 3805869 w 8003272"/>
              <a:gd name="connsiteY1" fmla="*/ 0 h 10896777"/>
              <a:gd name="connsiteX2" fmla="*/ 4195084 w 8003272"/>
              <a:gd name="connsiteY2" fmla="*/ 10896777 h 10896777"/>
              <a:gd name="connsiteX3" fmla="*/ 0 w 8003272"/>
              <a:gd name="connsiteY3" fmla="*/ 10889158 h 10896777"/>
              <a:gd name="connsiteX4" fmla="*/ 14797 w 8003272"/>
              <a:gd name="connsiteY4" fmla="*/ 5054557 h 10896777"/>
              <a:gd name="connsiteX0" fmla="*/ 14797 w 8057955"/>
              <a:gd name="connsiteY0" fmla="*/ 5054557 h 10896777"/>
              <a:gd name="connsiteX1" fmla="*/ 3805869 w 8057955"/>
              <a:gd name="connsiteY1" fmla="*/ 0 h 10896777"/>
              <a:gd name="connsiteX2" fmla="*/ 4195084 w 8057955"/>
              <a:gd name="connsiteY2" fmla="*/ 10896777 h 10896777"/>
              <a:gd name="connsiteX3" fmla="*/ 0 w 8057955"/>
              <a:gd name="connsiteY3" fmla="*/ 10889158 h 10896777"/>
              <a:gd name="connsiteX4" fmla="*/ 14797 w 8057955"/>
              <a:gd name="connsiteY4" fmla="*/ 5054557 h 10896777"/>
              <a:gd name="connsiteX0" fmla="*/ 14797 w 8003774"/>
              <a:gd name="connsiteY0" fmla="*/ 5054927 h 10897147"/>
              <a:gd name="connsiteX1" fmla="*/ 3805869 w 8003774"/>
              <a:gd name="connsiteY1" fmla="*/ 370 h 10897147"/>
              <a:gd name="connsiteX2" fmla="*/ 8002555 w 8003774"/>
              <a:gd name="connsiteY2" fmla="*/ 4821082 h 10897147"/>
              <a:gd name="connsiteX3" fmla="*/ 4195084 w 8003774"/>
              <a:gd name="connsiteY3" fmla="*/ 10897147 h 10897147"/>
              <a:gd name="connsiteX4" fmla="*/ 0 w 8003774"/>
              <a:gd name="connsiteY4" fmla="*/ 10889528 h 10897147"/>
              <a:gd name="connsiteX5" fmla="*/ 14797 w 8003774"/>
              <a:gd name="connsiteY5" fmla="*/ 5054927 h 10897147"/>
              <a:gd name="connsiteX0" fmla="*/ 14797 w 9235868"/>
              <a:gd name="connsiteY0" fmla="*/ 5055021 h 10897241"/>
              <a:gd name="connsiteX1" fmla="*/ 3805869 w 9235868"/>
              <a:gd name="connsiteY1" fmla="*/ 464 h 10897241"/>
              <a:gd name="connsiteX2" fmla="*/ 9235042 w 9235868"/>
              <a:gd name="connsiteY2" fmla="*/ 4200007 h 10897241"/>
              <a:gd name="connsiteX3" fmla="*/ 4195084 w 9235868"/>
              <a:gd name="connsiteY3" fmla="*/ 10897241 h 10897241"/>
              <a:gd name="connsiteX4" fmla="*/ 0 w 9235868"/>
              <a:gd name="connsiteY4" fmla="*/ 10889622 h 10897241"/>
              <a:gd name="connsiteX5" fmla="*/ 14797 w 9235868"/>
              <a:gd name="connsiteY5" fmla="*/ 5055021 h 10897241"/>
              <a:gd name="connsiteX0" fmla="*/ 14797 w 9235868"/>
              <a:gd name="connsiteY0" fmla="*/ 5054896 h 10897116"/>
              <a:gd name="connsiteX1" fmla="*/ 3805869 w 9235868"/>
              <a:gd name="connsiteY1" fmla="*/ 339 h 10897116"/>
              <a:gd name="connsiteX2" fmla="*/ 9235042 w 9235868"/>
              <a:gd name="connsiteY2" fmla="*/ 4199882 h 10897116"/>
              <a:gd name="connsiteX3" fmla="*/ 4195084 w 9235868"/>
              <a:gd name="connsiteY3" fmla="*/ 10897116 h 10897116"/>
              <a:gd name="connsiteX4" fmla="*/ 0 w 9235868"/>
              <a:gd name="connsiteY4" fmla="*/ 10889497 h 10897116"/>
              <a:gd name="connsiteX5" fmla="*/ 14797 w 9235868"/>
              <a:gd name="connsiteY5" fmla="*/ 5054896 h 10897116"/>
              <a:gd name="connsiteX0" fmla="*/ 14797 w 9235868"/>
              <a:gd name="connsiteY0" fmla="*/ 5054557 h 10896777"/>
              <a:gd name="connsiteX1" fmla="*/ 3805869 w 9235868"/>
              <a:gd name="connsiteY1" fmla="*/ 0 h 10896777"/>
              <a:gd name="connsiteX2" fmla="*/ 9235042 w 9235868"/>
              <a:gd name="connsiteY2" fmla="*/ 4199543 h 10896777"/>
              <a:gd name="connsiteX3" fmla="*/ 4195084 w 9235868"/>
              <a:gd name="connsiteY3" fmla="*/ 10896777 h 10896777"/>
              <a:gd name="connsiteX4" fmla="*/ 0 w 9235868"/>
              <a:gd name="connsiteY4" fmla="*/ 10889158 h 10896777"/>
              <a:gd name="connsiteX5" fmla="*/ 14797 w 9235868"/>
              <a:gd name="connsiteY5" fmla="*/ 5054557 h 10896777"/>
              <a:gd name="connsiteX0" fmla="*/ 14797 w 9220949"/>
              <a:gd name="connsiteY0" fmla="*/ 5054557 h 10896777"/>
              <a:gd name="connsiteX1" fmla="*/ 3805869 w 9220949"/>
              <a:gd name="connsiteY1" fmla="*/ 0 h 10896777"/>
              <a:gd name="connsiteX2" fmla="*/ 9220120 w 9220949"/>
              <a:gd name="connsiteY2" fmla="*/ 4092818 h 10896777"/>
              <a:gd name="connsiteX3" fmla="*/ 4195084 w 9220949"/>
              <a:gd name="connsiteY3" fmla="*/ 10896777 h 10896777"/>
              <a:gd name="connsiteX4" fmla="*/ 0 w 9220949"/>
              <a:gd name="connsiteY4" fmla="*/ 10889158 h 10896777"/>
              <a:gd name="connsiteX5" fmla="*/ 14797 w 9220949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20120"/>
              <a:gd name="connsiteY0" fmla="*/ 5054557 h 10896777"/>
              <a:gd name="connsiteX1" fmla="*/ 3805869 w 9220120"/>
              <a:gd name="connsiteY1" fmla="*/ 0 h 10896777"/>
              <a:gd name="connsiteX2" fmla="*/ 9220120 w 9220120"/>
              <a:gd name="connsiteY2" fmla="*/ 4092818 h 10896777"/>
              <a:gd name="connsiteX3" fmla="*/ 4195084 w 9220120"/>
              <a:gd name="connsiteY3" fmla="*/ 10896777 h 10896777"/>
              <a:gd name="connsiteX4" fmla="*/ 0 w 9220120"/>
              <a:gd name="connsiteY4" fmla="*/ 10889158 h 10896777"/>
              <a:gd name="connsiteX5" fmla="*/ 14797 w 9220120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39056"/>
              <a:gd name="connsiteY0" fmla="*/ 5054557 h 10896777"/>
              <a:gd name="connsiteX1" fmla="*/ 3805869 w 9239056"/>
              <a:gd name="connsiteY1" fmla="*/ 0 h 10896777"/>
              <a:gd name="connsiteX2" fmla="*/ 9239056 w 9239056"/>
              <a:gd name="connsiteY2" fmla="*/ 4130975 h 10896777"/>
              <a:gd name="connsiteX3" fmla="*/ 4195084 w 9239056"/>
              <a:gd name="connsiteY3" fmla="*/ 10896777 h 10896777"/>
              <a:gd name="connsiteX4" fmla="*/ 0 w 9239056"/>
              <a:gd name="connsiteY4" fmla="*/ 10889158 h 10896777"/>
              <a:gd name="connsiteX5" fmla="*/ 14797 w 9239056"/>
              <a:gd name="connsiteY5" fmla="*/ 5054557 h 10896777"/>
              <a:gd name="connsiteX0" fmla="*/ 14797 w 9276090"/>
              <a:gd name="connsiteY0" fmla="*/ 5054557 h 10896777"/>
              <a:gd name="connsiteX1" fmla="*/ 3805869 w 9276090"/>
              <a:gd name="connsiteY1" fmla="*/ 0 h 10896777"/>
              <a:gd name="connsiteX2" fmla="*/ 9276090 w 9276090"/>
              <a:gd name="connsiteY2" fmla="*/ 4143443 h 10896777"/>
              <a:gd name="connsiteX3" fmla="*/ 4195084 w 9276090"/>
              <a:gd name="connsiteY3" fmla="*/ 10896777 h 10896777"/>
              <a:gd name="connsiteX4" fmla="*/ 0 w 9276090"/>
              <a:gd name="connsiteY4" fmla="*/ 10889158 h 10896777"/>
              <a:gd name="connsiteX5" fmla="*/ 14797 w 9276090"/>
              <a:gd name="connsiteY5" fmla="*/ 5054557 h 108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6090" h="10896777">
                <a:moveTo>
                  <a:pt x="14797" y="5054557"/>
                </a:moveTo>
                <a:lnTo>
                  <a:pt x="3805869" y="0"/>
                </a:lnTo>
                <a:cubicBezTo>
                  <a:pt x="6631958" y="2091471"/>
                  <a:pt x="7997101" y="3177138"/>
                  <a:pt x="9276090" y="4143443"/>
                </a:cubicBezTo>
                <a:lnTo>
                  <a:pt x="4195084" y="10896777"/>
                </a:lnTo>
                <a:lnTo>
                  <a:pt x="0" y="10889158"/>
                </a:lnTo>
                <a:cubicBezTo>
                  <a:pt x="4932" y="8944291"/>
                  <a:pt x="9865" y="6999424"/>
                  <a:pt x="14797" y="5054557"/>
                </a:cubicBezTo>
                <a:close/>
              </a:path>
            </a:pathLst>
          </a:custGeom>
          <a:gradFill>
            <a:gsLst>
              <a:gs pos="54000">
                <a:srgbClr val="7E6AB3"/>
              </a:gs>
              <a:gs pos="0">
                <a:srgbClr val="41ABF5"/>
              </a:gs>
              <a:gs pos="100000">
                <a:srgbClr val="934F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mazon Ember" panose="020B0603020204020204"/>
              </a:rPr>
              <a:t> </a:t>
            </a:r>
            <a:endParaRPr lang="zh-CN" altLang="en-US" dirty="0">
              <a:latin typeface="Amazon Ember" panose="020B0603020204020204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A1FD8AC-CA6B-4CEF-BD05-78371659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12" y="2918545"/>
            <a:ext cx="5168867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80CE945-49EB-4E49-B187-1F6CB191EA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3523" y="2920581"/>
            <a:ext cx="5143500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>
                <a:solidFill>
                  <a:schemeClr val="bg1"/>
                </a:solidFill>
                <a:latin typeface="Amazon Ember" panose="020B0603020204020204"/>
              </a:defRPr>
            </a:lvl1pPr>
            <a:lvl2pPr>
              <a:defRPr>
                <a:solidFill>
                  <a:schemeClr val="bg1"/>
                </a:solidFill>
                <a:latin typeface="Amazon Ember" panose="020B0603020204020204"/>
              </a:defRPr>
            </a:lvl2pPr>
            <a:lvl3pPr>
              <a:defRPr>
                <a:solidFill>
                  <a:schemeClr val="bg1"/>
                </a:solidFill>
                <a:latin typeface="Amazon Ember" panose="020B0603020204020204"/>
              </a:defRPr>
            </a:lvl3pPr>
            <a:lvl4pPr>
              <a:defRPr>
                <a:solidFill>
                  <a:schemeClr val="bg1"/>
                </a:solidFill>
                <a:latin typeface="Amazon Ember" panose="020B0603020204020204"/>
              </a:defRPr>
            </a:lvl4pPr>
            <a:lvl5pPr>
              <a:defRPr>
                <a:solidFill>
                  <a:schemeClr val="bg1"/>
                </a:solidFill>
                <a:latin typeface="Amazon Ember" panose="020B0603020204020204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343F4-FF2D-4C6E-81B8-1700F70B4DC1}"/>
              </a:ext>
            </a:extLst>
          </p:cNvPr>
          <p:cNvSpPr txBox="1"/>
          <p:nvPr userDrawn="1"/>
        </p:nvSpPr>
        <p:spPr>
          <a:xfrm>
            <a:off x="10360047" y="117668"/>
            <a:ext cx="152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Medium" panose="020B0603020204030204" pitchFamily="34" charset="0"/>
                <a:cs typeface="Amazon Ember Medium" panose="020B0603020204030204" pitchFamily="34" charset="0"/>
              </a:rPr>
              <a:t>DEV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</a:rPr>
              <a:t> </a:t>
            </a:r>
            <a:r>
              <a:rPr lang="en-US" altLang="zh-CN" sz="2400" spc="300" dirty="0">
                <a:solidFill>
                  <a:schemeClr val="bg1"/>
                </a:solidFill>
                <a:latin typeface="Amazon Ember" panose="020B0603020204020204"/>
                <a:ea typeface="Amazon Ember Light" panose="020B0403020204020204" pitchFamily="34" charset="0"/>
                <a:cs typeface="Amazon Ember Light" panose="020B0403020204020204" pitchFamily="34" charset="0"/>
              </a:rPr>
              <a:t>DAY</a:t>
            </a:r>
            <a:endParaRPr lang="zh-CN" altLang="en-US" sz="2400" spc="300" dirty="0">
              <a:solidFill>
                <a:schemeClr val="bg1"/>
              </a:solidFill>
              <a:latin typeface="Amazon Ember" panose="020B0603020204020204"/>
              <a:cs typeface="Amazon Ember Light" panose="020B0403020204020204" pitchFamily="34" charset="0"/>
            </a:endParaRPr>
          </a:p>
        </p:txBody>
      </p:sp>
      <p:sp>
        <p:nvSpPr>
          <p:cNvPr id="11" name="文本占位符 21">
            <a:extLst>
              <a:ext uri="{FF2B5EF4-FFF2-40B4-BE49-F238E27FC236}">
                <a16:creationId xmlns:a16="http://schemas.microsoft.com/office/drawing/2014/main" id="{60F8EA15-627A-4660-81C5-A37523FE3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69" y="288632"/>
            <a:ext cx="9171000" cy="86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Amazon Ember" panose="020B0603020204020204"/>
                <a:cs typeface="Amazon Ember" panose="020B0603020204020204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dirty="0"/>
              <a:t>Presentation Title Goes Here</a:t>
            </a:r>
            <a:endParaRPr lang="zh-CN" altLang="en-US" dirty="0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FEEB89D-B9C4-4C00-99C5-3991A13DFD7F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6355303" y="6609329"/>
            <a:ext cx="78276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017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927F6-D0FC-8240-83C7-4CF0F480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672" r:id="rId13"/>
    <p:sldLayoutId id="2147483675" r:id="rId14"/>
    <p:sldLayoutId id="2147483654" r:id="rId15"/>
    <p:sldLayoutId id="2147483652" r:id="rId16"/>
    <p:sldLayoutId id="2147483668" r:id="rId17"/>
    <p:sldLayoutId id="2147483658" r:id="rId18"/>
    <p:sldLayoutId id="2147483665" r:id="rId19"/>
    <p:sldLayoutId id="2147483663" r:id="rId20"/>
    <p:sldLayoutId id="2147483669" r:id="rId21"/>
    <p:sldLayoutId id="214748366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dgl-www20@request-nb.mxnet.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121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karypis@umn.edu" TargetMode="External"/><Relationship Id="rId2" Type="http://schemas.openxmlformats.org/officeDocument/2006/relationships/hyperlink" Target="mailto:gkarypis@amazon.com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SageMaker</a:t>
            </a:r>
            <a:r>
              <a:rPr lang="en-US" dirty="0"/>
              <a:t> Setup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579"/>
            <a:ext cx="10515600" cy="2904548"/>
          </a:xfrm>
        </p:spPr>
        <p:txBody>
          <a:bodyPr/>
          <a:lstStyle/>
          <a:p>
            <a:r>
              <a:rPr lang="en-US" dirty="0"/>
              <a:t>Send an email to </a:t>
            </a:r>
            <a:r>
              <a:rPr lang="en-US" dirty="0">
                <a:hlinkClick r:id="rId2"/>
              </a:rPr>
              <a:t>dgl-www20@request-nb.mxnet.io</a:t>
            </a:r>
            <a:endParaRPr lang="en-US" dirty="0"/>
          </a:p>
          <a:p>
            <a:r>
              <a:rPr lang="en-US" dirty="0"/>
              <a:t>You will receive two emails. Click the notebook link the in the </a:t>
            </a:r>
            <a:r>
              <a:rPr lang="en-US" b="1" dirty="0"/>
              <a:t>second</a:t>
            </a:r>
            <a:r>
              <a:rPr lang="en-US" dirty="0"/>
              <a:t> one.</a:t>
            </a:r>
          </a:p>
          <a:p>
            <a:endParaRPr lang="en-US" dirty="0"/>
          </a:p>
          <a:p>
            <a:r>
              <a:rPr lang="en-US" dirty="0"/>
              <a:t>Need help?</a:t>
            </a:r>
          </a:p>
          <a:p>
            <a:pPr lvl="1"/>
            <a:r>
              <a:rPr lang="en-US" dirty="0"/>
              <a:t>Join our slack channel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3987"/>
          <a:stretch/>
        </p:blipFill>
        <p:spPr>
          <a:xfrm>
            <a:off x="8065217" y="3334327"/>
            <a:ext cx="3785037" cy="3432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27" y="3777672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" y="4838603"/>
            <a:ext cx="4201047" cy="17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compute node embeddings using both the structure of the graph and the features of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53DA-E3D7-334D-A84F-D1812012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30157" y="3716652"/>
            <a:ext cx="3947237" cy="1605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532B0-E501-7D40-87CB-2ED1646422BD}"/>
              </a:ext>
            </a:extLst>
          </p:cNvPr>
          <p:cNvSpPr txBox="1"/>
          <p:nvPr/>
        </p:nvSpPr>
        <p:spPr>
          <a:xfrm>
            <a:off x="4728184" y="6141176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3498-E2A1-2C45-977E-F31E2F53FA85}"/>
              </a:ext>
            </a:extLst>
          </p:cNvPr>
          <p:cNvSpPr txBox="1"/>
          <p:nvPr/>
        </p:nvSpPr>
        <p:spPr>
          <a:xfrm>
            <a:off x="5826941" y="6159070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books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8C7A60A-DCD2-6D49-BA6F-09F408B11D36}"/>
              </a:ext>
            </a:extLst>
          </p:cNvPr>
          <p:cNvSpPr/>
          <p:nvPr/>
        </p:nvSpPr>
        <p:spPr>
          <a:xfrm>
            <a:off x="6752492" y="2841675"/>
            <a:ext cx="1898277" cy="1705402"/>
          </a:xfrm>
          <a:prstGeom prst="wedgeRoundRectCallout">
            <a:avLst>
              <a:gd name="adj1" fmla="val -73721"/>
              <a:gd name="adj2" fmla="val 1169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E2792-C053-F44E-8CD3-06973898B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80" y="2936632"/>
            <a:ext cx="548264" cy="817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AF39BF-F468-EA4E-9A99-10E5A18CA319}"/>
              </a:ext>
            </a:extLst>
          </p:cNvPr>
          <p:cNvSpPr txBox="1"/>
          <p:nvPr/>
        </p:nvSpPr>
        <p:spPr>
          <a:xfrm>
            <a:off x="6752493" y="3777636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Title: How to lie with statistics</a:t>
            </a:r>
          </a:p>
          <a:p>
            <a:r>
              <a:rPr lang="en-US" sz="1100" dirty="0"/>
              <a:t>Author: Darrell Huff</a:t>
            </a:r>
          </a:p>
          <a:p>
            <a:r>
              <a:rPr lang="en-US" sz="1100" dirty="0"/>
              <a:t>Type: Kindle Edition</a:t>
            </a:r>
          </a:p>
          <a:p>
            <a:r>
              <a:rPr lang="en-US" sz="1100" dirty="0"/>
              <a:t>Price: $6.91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47805B-9E17-FD4C-B3D2-C05E0D0639F2}"/>
              </a:ext>
            </a:extLst>
          </p:cNvPr>
          <p:cNvSpPr/>
          <p:nvPr/>
        </p:nvSpPr>
        <p:spPr>
          <a:xfrm>
            <a:off x="3599245" y="3206288"/>
            <a:ext cx="996016" cy="829284"/>
          </a:xfrm>
          <a:prstGeom prst="wedgeRoundRectCallout">
            <a:avLst>
              <a:gd name="adj1" fmla="val 91539"/>
              <a:gd name="adj2" fmla="val -16350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1C281-FB94-3748-A396-457E882375DD}"/>
              </a:ext>
            </a:extLst>
          </p:cNvPr>
          <p:cNvSpPr txBox="1"/>
          <p:nvPr/>
        </p:nvSpPr>
        <p:spPr>
          <a:xfrm>
            <a:off x="3599245" y="3301711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Name: xxx</a:t>
            </a:r>
          </a:p>
          <a:p>
            <a:r>
              <a:rPr lang="en-US" sz="1100" dirty="0"/>
              <a:t>Age: xxx</a:t>
            </a:r>
          </a:p>
          <a:p>
            <a:r>
              <a:rPr lang="en-US" sz="1100" dirty="0"/>
              <a:t>Sex: xxx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F5B03-50BF-4E44-8BF0-FCA9AB28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42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92161" cy="448627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can </a:t>
            </a:r>
            <a:r>
              <a:rPr lang="en-US" i="1" dirty="0"/>
              <a:t>integrate </a:t>
            </a:r>
            <a:r>
              <a:rPr lang="en-US" dirty="0"/>
              <a:t>topologically distant information in a non-linear fashion.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8651F-C982-EB40-862E-F2D7ADCE153A}"/>
              </a:ext>
            </a:extLst>
          </p:cNvPr>
          <p:cNvGrpSpPr/>
          <p:nvPr/>
        </p:nvGrpSpPr>
        <p:grpSpPr>
          <a:xfrm>
            <a:off x="1706887" y="2910107"/>
            <a:ext cx="8778226" cy="3582768"/>
            <a:chOff x="1485900" y="2430463"/>
            <a:chExt cx="8991600" cy="379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49B686-6A82-5745-9B2F-F482CB328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2430463"/>
              <a:ext cx="8991600" cy="3746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6E1223-47A4-B84C-8655-60FF1C0836FC}"/>
                </a:ext>
              </a:extLst>
            </p:cNvPr>
            <p:cNvSpPr txBox="1"/>
            <p:nvPr/>
          </p:nvSpPr>
          <p:spPr>
            <a:xfrm>
              <a:off x="2212470" y="5915654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B1E9-E9F2-AC44-A748-15D63F4B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018"/>
            <a:ext cx="10692161" cy="443912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and the downstream classification/regression models can be trained in an end-to-end fashion.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534EE-DF4F-DC4A-B7EF-7E3792D41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07" t="16542" r="13492" b="17519"/>
          <a:stretch/>
        </p:blipFill>
        <p:spPr>
          <a:xfrm>
            <a:off x="9118505" y="5022943"/>
            <a:ext cx="687514" cy="604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393FD-7ECE-EE45-8B0E-1FE74F20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48" y="5758634"/>
            <a:ext cx="653271" cy="65327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5C62EF6-7EDE-0347-BFB8-38D9529A2E01}"/>
              </a:ext>
            </a:extLst>
          </p:cNvPr>
          <p:cNvGrpSpPr/>
          <p:nvPr/>
        </p:nvGrpSpPr>
        <p:grpSpPr>
          <a:xfrm>
            <a:off x="1933640" y="4888301"/>
            <a:ext cx="1993168" cy="1196968"/>
            <a:chOff x="1933640" y="4888301"/>
            <a:chExt cx="1993168" cy="11969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588E19-2C4D-3444-9FC0-FBE15CE03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933640" y="5670427"/>
              <a:ext cx="467612" cy="4148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309124-58A8-8C47-A788-65AADA4CA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614773" y="5057035"/>
              <a:ext cx="366011" cy="4686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7599C8-27CB-5843-B97A-2C55D873D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75638" y="4911205"/>
              <a:ext cx="328390" cy="41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FD0278-857F-E248-8E4B-F181E6663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453633" y="4888301"/>
              <a:ext cx="473175" cy="4197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2D0A36-2DAD-FA4B-99BA-DBC4CC84E400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2304028" y="5121094"/>
              <a:ext cx="310745" cy="17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10AEA3-1FD8-094B-86C9-D3E88C5DAC9F}"/>
                </a:ext>
              </a:extLst>
            </p:cNvPr>
            <p:cNvCxnSpPr>
              <a:cxnSpLocks/>
              <a:stCxn id="11" idx="0"/>
              <a:endCxn id="12" idx="1"/>
            </p:cNvCxnSpPr>
            <p:nvPr/>
          </p:nvCxnSpPr>
          <p:spPr>
            <a:xfrm flipV="1">
              <a:off x="2167446" y="5291368"/>
              <a:ext cx="447327" cy="379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48A654-E210-E84F-9910-BF51BAE6FE58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2980784" y="5098190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2C6081-E88A-D249-83F8-4E2C84E57EE3}"/>
              </a:ext>
            </a:extLst>
          </p:cNvPr>
          <p:cNvGrpSpPr/>
          <p:nvPr/>
        </p:nvGrpSpPr>
        <p:grpSpPr>
          <a:xfrm>
            <a:off x="5865269" y="4618319"/>
            <a:ext cx="688259" cy="1479335"/>
            <a:chOff x="5865269" y="4618319"/>
            <a:chExt cx="688259" cy="14793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775DC3-F88D-494C-9D87-8C122AB04C59}"/>
                </a:ext>
              </a:extLst>
            </p:cNvPr>
            <p:cNvSpPr/>
            <p:nvPr/>
          </p:nvSpPr>
          <p:spPr>
            <a:xfrm>
              <a:off x="5865269" y="511732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8EABD3-BCD5-C345-979D-68AF42692376}"/>
                </a:ext>
              </a:extLst>
            </p:cNvPr>
            <p:cNvSpPr/>
            <p:nvPr/>
          </p:nvSpPr>
          <p:spPr>
            <a:xfrm>
              <a:off x="5900257" y="5966144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5BDFAD-4DDF-0A41-8FD7-7BC8BEAD5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6044594" y="5401997"/>
              <a:ext cx="364598" cy="46685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45C1E9-93FD-2449-BFF3-7CD0DF84A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5989933" y="4618319"/>
              <a:ext cx="473175" cy="419777"/>
            </a:xfrm>
            <a:prstGeom prst="rect">
              <a:avLst/>
            </a:prstGeom>
          </p:spPr>
        </p:pic>
      </p:grpSp>
      <p:sp>
        <p:nvSpPr>
          <p:cNvPr id="20" name="Pentagon 19">
            <a:extLst>
              <a:ext uri="{FF2B5EF4-FFF2-40B4-BE49-F238E27FC236}">
                <a16:creationId xmlns:a16="http://schemas.microsoft.com/office/drawing/2014/main" id="{F5C9BC36-A586-8B47-8127-B9F1E52CE2E8}"/>
              </a:ext>
            </a:extLst>
          </p:cNvPr>
          <p:cNvSpPr/>
          <p:nvPr/>
        </p:nvSpPr>
        <p:spPr>
          <a:xfrm>
            <a:off x="4442707" y="5265227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D5B8A260-4763-744B-91CB-4214B5A8BF89}"/>
              </a:ext>
            </a:extLst>
          </p:cNvPr>
          <p:cNvSpPr/>
          <p:nvPr/>
        </p:nvSpPr>
        <p:spPr>
          <a:xfrm>
            <a:off x="7292062" y="5255416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CF6872-B712-7B42-9DD6-5ABD0708D993}"/>
              </a:ext>
            </a:extLst>
          </p:cNvPr>
          <p:cNvGrpSpPr/>
          <p:nvPr/>
        </p:nvGrpSpPr>
        <p:grpSpPr>
          <a:xfrm>
            <a:off x="10666286" y="2752296"/>
            <a:ext cx="687514" cy="1340139"/>
            <a:chOff x="10666286" y="2752296"/>
            <a:chExt cx="687514" cy="134013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67D98E-F21D-794D-B90F-97CC3DB4D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07" t="16542" r="13492" b="17519"/>
            <a:stretch/>
          </p:blipFill>
          <p:spPr>
            <a:xfrm>
              <a:off x="10666286" y="2752296"/>
              <a:ext cx="687514" cy="6044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EF5C82-2A08-8B49-AC51-6CC238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96007" y="3439164"/>
              <a:ext cx="653271" cy="65327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C69761-D8C4-BA43-9FAB-858FBA9FA89B}"/>
              </a:ext>
            </a:extLst>
          </p:cNvPr>
          <p:cNvGrpSpPr/>
          <p:nvPr/>
        </p:nvGrpSpPr>
        <p:grpSpPr>
          <a:xfrm>
            <a:off x="1833342" y="2735571"/>
            <a:ext cx="2038805" cy="1098099"/>
            <a:chOff x="1833342" y="2735571"/>
            <a:chExt cx="2038805" cy="10980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027810-A784-1F47-96E3-8BBA9E36F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129" t="35859" b="35939"/>
            <a:stretch/>
          </p:blipFill>
          <p:spPr>
            <a:xfrm>
              <a:off x="1833342" y="3418828"/>
              <a:ext cx="467612" cy="41484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0DBAEA-7C70-A34F-9E7D-E0385C95A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2560112" y="2947463"/>
              <a:ext cx="366011" cy="468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085F60-1A72-344A-B468-A4B81077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31" t="34936" r="72823" b="34937"/>
            <a:stretch/>
          </p:blipFill>
          <p:spPr>
            <a:xfrm>
              <a:off x="1906883" y="2735571"/>
              <a:ext cx="328390" cy="4197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46774B-26AC-384E-9F17-C2444776F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3398972" y="2778729"/>
              <a:ext cx="473175" cy="419777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0808A7-82A3-2145-A8C7-1C18A8403A9D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2235273" y="2945460"/>
              <a:ext cx="324839" cy="2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3A31AD-E4E1-6C40-A301-5EA282175BAE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flipV="1">
              <a:off x="2067148" y="3181796"/>
              <a:ext cx="492964" cy="237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DA02A4-CDFB-6444-8D48-03749C543CBC}"/>
                </a:ext>
              </a:extLst>
            </p:cNvPr>
            <p:cNvCxnSpPr>
              <a:cxnSpLocks/>
              <a:stCxn id="29" idx="1"/>
              <a:endCxn id="27" idx="3"/>
            </p:cNvCxnSpPr>
            <p:nvPr/>
          </p:nvCxnSpPr>
          <p:spPr>
            <a:xfrm flipH="1">
              <a:off x="2926123" y="2988618"/>
              <a:ext cx="472849" cy="193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551F8-CC73-B542-969A-A978F24A1EC8}"/>
              </a:ext>
            </a:extLst>
          </p:cNvPr>
          <p:cNvGrpSpPr/>
          <p:nvPr/>
        </p:nvGrpSpPr>
        <p:grpSpPr>
          <a:xfrm>
            <a:off x="7440846" y="2664091"/>
            <a:ext cx="687514" cy="1446080"/>
            <a:chOff x="7440846" y="2664091"/>
            <a:chExt cx="687514" cy="14460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EFBB04-34BC-1A46-B239-A73A02A20E23}"/>
                </a:ext>
              </a:extLst>
            </p:cNvPr>
            <p:cNvSpPr/>
            <p:nvPr/>
          </p:nvSpPr>
          <p:spPr>
            <a:xfrm>
              <a:off x="7440846" y="3163092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412666-2E17-CE44-AE9A-61E934AF8AA7}"/>
                </a:ext>
              </a:extLst>
            </p:cNvPr>
            <p:cNvSpPr/>
            <p:nvPr/>
          </p:nvSpPr>
          <p:spPr>
            <a:xfrm>
              <a:off x="7475089" y="3978661"/>
              <a:ext cx="653271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C094B6-32AA-344A-8943-418D249C1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1" r="69883" b="65611"/>
            <a:stretch/>
          </p:blipFill>
          <p:spPr>
            <a:xfrm>
              <a:off x="7619426" y="3414514"/>
              <a:ext cx="364598" cy="4668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BF43A36-513E-5D4B-941D-CF4542644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653" t="36232" r="33476" b="35566"/>
            <a:stretch/>
          </p:blipFill>
          <p:spPr>
            <a:xfrm>
              <a:off x="7565510" y="2664091"/>
              <a:ext cx="473175" cy="419777"/>
            </a:xfrm>
            <a:prstGeom prst="rect">
              <a:avLst/>
            </a:prstGeom>
          </p:spPr>
        </p:pic>
      </p:grpSp>
      <p:sp>
        <p:nvSpPr>
          <p:cNvPr id="35" name="Pentagon 34">
            <a:extLst>
              <a:ext uri="{FF2B5EF4-FFF2-40B4-BE49-F238E27FC236}">
                <a16:creationId xmlns:a16="http://schemas.microsoft.com/office/drawing/2014/main" id="{B7194E96-0192-3B4C-B992-383D076D84A8}"/>
              </a:ext>
            </a:extLst>
          </p:cNvPr>
          <p:cNvSpPr/>
          <p:nvPr/>
        </p:nvSpPr>
        <p:spPr>
          <a:xfrm>
            <a:off x="4134668" y="3155655"/>
            <a:ext cx="1342204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Traditional method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E562E95E-C1B4-5D48-8EFB-23586A8790F6}"/>
              </a:ext>
            </a:extLst>
          </p:cNvPr>
          <p:cNvSpPr/>
          <p:nvPr/>
        </p:nvSpPr>
        <p:spPr>
          <a:xfrm>
            <a:off x="8864056" y="3153281"/>
            <a:ext cx="1331434" cy="540568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Classifier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833C7C-7850-7949-A5EF-8A7C9FC1A824}"/>
              </a:ext>
            </a:extLst>
          </p:cNvPr>
          <p:cNvCxnSpPr/>
          <p:nvPr/>
        </p:nvCxnSpPr>
        <p:spPr>
          <a:xfrm>
            <a:off x="633046" y="4415708"/>
            <a:ext cx="10897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AA4CCCB1-95FA-C941-83E0-ED09925B4640}"/>
              </a:ext>
            </a:extLst>
          </p:cNvPr>
          <p:cNvSpPr/>
          <p:nvPr/>
        </p:nvSpPr>
        <p:spPr>
          <a:xfrm rot="5400000">
            <a:off x="4011457" y="2824789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72491A-E9DC-9C46-A866-88E8DF5AB8B1}"/>
              </a:ext>
            </a:extLst>
          </p:cNvPr>
          <p:cNvGrpSpPr/>
          <p:nvPr/>
        </p:nvGrpSpPr>
        <p:grpSpPr>
          <a:xfrm>
            <a:off x="5700837" y="2808224"/>
            <a:ext cx="690352" cy="1061960"/>
            <a:chOff x="5700837" y="2808224"/>
            <a:chExt cx="690352" cy="10619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FBA7E9-F2B8-424D-A079-6EFB5DC56650}"/>
                </a:ext>
              </a:extLst>
            </p:cNvPr>
            <p:cNvSpPr/>
            <p:nvPr/>
          </p:nvSpPr>
          <p:spPr>
            <a:xfrm>
              <a:off x="5703675" y="280822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8A9B93-ABA3-5745-8485-027A3038367A}"/>
                </a:ext>
              </a:extLst>
            </p:cNvPr>
            <p:cNvSpPr/>
            <p:nvPr/>
          </p:nvSpPr>
          <p:spPr>
            <a:xfrm>
              <a:off x="5703675" y="3121727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8C8F0C-2C56-CD40-A5B1-18F034A22EC5}"/>
                </a:ext>
              </a:extLst>
            </p:cNvPr>
            <p:cNvSpPr/>
            <p:nvPr/>
          </p:nvSpPr>
          <p:spPr>
            <a:xfrm>
              <a:off x="5700837" y="3429000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3FDACC-B3F2-1E4F-ACE6-75C83174C5BA}"/>
                </a:ext>
              </a:extLst>
            </p:cNvPr>
            <p:cNvSpPr/>
            <p:nvPr/>
          </p:nvSpPr>
          <p:spPr>
            <a:xfrm>
              <a:off x="5700837" y="3738674"/>
              <a:ext cx="687514" cy="131510"/>
            </a:xfrm>
            <a:prstGeom prst="rect">
              <a:avLst/>
            </a:prstGeom>
            <a:solidFill>
              <a:srgbClr val="D883FF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0256A8F2-0B8C-814A-9C01-4876E8BF8515}"/>
              </a:ext>
            </a:extLst>
          </p:cNvPr>
          <p:cNvSpPr/>
          <p:nvPr/>
        </p:nvSpPr>
        <p:spPr>
          <a:xfrm rot="5400000">
            <a:off x="9247140" y="2848547"/>
            <a:ext cx="507670" cy="23822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Left Arrow 43">
            <a:extLst>
              <a:ext uri="{FF2B5EF4-FFF2-40B4-BE49-F238E27FC236}">
                <a16:creationId xmlns:a16="http://schemas.microsoft.com/office/drawing/2014/main" id="{AB1A3338-8CB3-B547-B71A-BAAE13E0A26A}"/>
              </a:ext>
            </a:extLst>
          </p:cNvPr>
          <p:cNvSpPr/>
          <p:nvPr/>
        </p:nvSpPr>
        <p:spPr>
          <a:xfrm rot="5400000">
            <a:off x="5705153" y="3164268"/>
            <a:ext cx="507670" cy="63190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D97DB-4CC0-7246-B2E2-2BDA34EA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5" grpId="0" animBg="1"/>
      <p:bldP spid="36" grpId="0" animBg="1"/>
      <p:bldP spid="38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2727E9-7103-3A4C-9AC9-2C9D62FE4084}"/>
              </a:ext>
            </a:extLst>
          </p:cNvPr>
          <p:cNvCxnSpPr/>
          <p:nvPr/>
        </p:nvCxnSpPr>
        <p:spPr>
          <a:xfrm>
            <a:off x="3937994" y="3745820"/>
            <a:ext cx="678738" cy="6052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8F4301-5807-1649-A61C-5C09375511BD}"/>
              </a:ext>
            </a:extLst>
          </p:cNvPr>
          <p:cNvCxnSpPr>
            <a:cxnSpLocks/>
          </p:cNvCxnSpPr>
          <p:nvPr/>
        </p:nvCxnSpPr>
        <p:spPr>
          <a:xfrm flipV="1">
            <a:off x="4058530" y="4955847"/>
            <a:ext cx="518726" cy="7023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2EF4FD-E6F8-9746-AA74-1AEB1FD883B4}"/>
              </a:ext>
            </a:extLst>
          </p:cNvPr>
          <p:cNvCxnSpPr>
            <a:cxnSpLocks/>
          </p:cNvCxnSpPr>
          <p:nvPr/>
        </p:nvCxnSpPr>
        <p:spPr>
          <a:xfrm flipH="1">
            <a:off x="5041036" y="4187519"/>
            <a:ext cx="1143243" cy="1635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FC95AC-42E3-BB40-B66C-4B9E20991FB1}"/>
              </a:ext>
            </a:extLst>
          </p:cNvPr>
          <p:cNvCxnSpPr>
            <a:cxnSpLocks/>
          </p:cNvCxnSpPr>
          <p:nvPr/>
        </p:nvCxnSpPr>
        <p:spPr>
          <a:xfrm flipH="1" flipV="1">
            <a:off x="3643532" y="3610883"/>
            <a:ext cx="140445" cy="20473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7DED23A-7393-3647-BB37-B2883119EE2A}"/>
              </a:ext>
            </a:extLst>
          </p:cNvPr>
          <p:cNvCxnSpPr>
            <a:cxnSpLocks/>
          </p:cNvCxnSpPr>
          <p:nvPr/>
        </p:nvCxnSpPr>
        <p:spPr>
          <a:xfrm flipH="1" flipV="1">
            <a:off x="5072976" y="4935133"/>
            <a:ext cx="867047" cy="811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C9C97-5000-ED43-A7DA-17E3F875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 neural networks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4D58-41BC-294A-9ADA-2E9F517AC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6980"/>
            <a:ext cx="10692161" cy="45799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GNNs are naturally inductive because they learn the same neural networks on all the nodes and edges.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A403745-2125-CF44-8772-EA56BF714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35859" b="35939"/>
          <a:stretch/>
        </p:blipFill>
        <p:spPr>
          <a:xfrm>
            <a:off x="3514331" y="5599021"/>
            <a:ext cx="803562" cy="71287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DFF5E0-B876-5945-88C6-2BCF51381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" r="69883" b="65611"/>
          <a:stretch/>
        </p:blipFill>
        <p:spPr>
          <a:xfrm>
            <a:off x="4482834" y="4187520"/>
            <a:ext cx="678874" cy="869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C5CACF1-B49B-9846-8D9A-06D40FC03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34936" r="72823" b="34937"/>
          <a:stretch/>
        </p:blipFill>
        <p:spPr>
          <a:xfrm>
            <a:off x="3342249" y="2984287"/>
            <a:ext cx="595745" cy="76153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EE8EE3-3BED-EC48-A7D0-3CEF2F6C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3" t="36232" r="33476" b="35566"/>
          <a:stretch/>
        </p:blipFill>
        <p:spPr>
          <a:xfrm>
            <a:off x="6035448" y="3831080"/>
            <a:ext cx="803562" cy="71287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7554F8D-0EFD-1C47-962E-D521FC083998}"/>
              </a:ext>
            </a:extLst>
          </p:cNvPr>
          <p:cNvSpPr/>
          <p:nvPr/>
        </p:nvSpPr>
        <p:spPr>
          <a:xfrm>
            <a:off x="8298550" y="310057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794D0-B4B4-C54E-9274-9D804271F0B8}"/>
              </a:ext>
            </a:extLst>
          </p:cNvPr>
          <p:cNvSpPr/>
          <p:nvPr/>
        </p:nvSpPr>
        <p:spPr>
          <a:xfrm>
            <a:off x="8298550" y="5871518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DAEB9E-F80D-164F-A905-3053D693A3F0}"/>
              </a:ext>
            </a:extLst>
          </p:cNvPr>
          <p:cNvSpPr/>
          <p:nvPr/>
        </p:nvSpPr>
        <p:spPr>
          <a:xfrm>
            <a:off x="8298550" y="480362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EA00DEB-F3C3-7D4C-A388-4A87F342EDB6}"/>
              </a:ext>
            </a:extLst>
          </p:cNvPr>
          <p:cNvSpPr/>
          <p:nvPr/>
        </p:nvSpPr>
        <p:spPr>
          <a:xfrm>
            <a:off x="7058019" y="4215536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E4F9A7-D6DD-FF4F-B1A6-4D1E65776F87}"/>
              </a:ext>
            </a:extLst>
          </p:cNvPr>
          <p:cNvSpPr/>
          <p:nvPr/>
        </p:nvSpPr>
        <p:spPr>
          <a:xfrm>
            <a:off x="8298550" y="4030703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48192B5-553F-2749-8397-C63188B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57" y="5553542"/>
            <a:ext cx="947867" cy="6908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FE39A3F-26FE-5143-8BAC-B8A0D910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3" y="5022149"/>
            <a:ext cx="511347" cy="854972"/>
          </a:xfrm>
          <a:prstGeom prst="rect">
            <a:avLst/>
          </a:prstGeom>
        </p:spPr>
      </p:pic>
      <p:sp>
        <p:nvSpPr>
          <p:cNvPr id="90" name="Pentagon 89">
            <a:extLst>
              <a:ext uri="{FF2B5EF4-FFF2-40B4-BE49-F238E27FC236}">
                <a16:creationId xmlns:a16="http://schemas.microsoft.com/office/drawing/2014/main" id="{B364E81C-6B0D-094D-B264-56482A825580}"/>
              </a:ext>
            </a:extLst>
          </p:cNvPr>
          <p:cNvSpPr/>
          <p:nvPr/>
        </p:nvSpPr>
        <p:spPr>
          <a:xfrm>
            <a:off x="6766462" y="6025282"/>
            <a:ext cx="1088826" cy="530757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AE01B18-BA61-9046-A31B-BA55E3396BFA}"/>
              </a:ext>
            </a:extLst>
          </p:cNvPr>
          <p:cNvSpPr/>
          <p:nvPr/>
        </p:nvSpPr>
        <p:spPr>
          <a:xfrm>
            <a:off x="8296257" y="6311900"/>
            <a:ext cx="687514" cy="131510"/>
          </a:xfrm>
          <a:prstGeom prst="rect">
            <a:avLst/>
          </a:prstGeom>
          <a:solidFill>
            <a:srgbClr val="D883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AD0A-AF7F-B045-B6F2-426F0770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556A-FAFA-784A-A653-5AA70B16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graph neural network formalism</a:t>
            </a:r>
          </a:p>
        </p:txBody>
      </p:sp>
      <p:sp>
        <p:nvSpPr>
          <p:cNvPr id="19" name="Google Shape;238;p16">
            <a:extLst>
              <a:ext uri="{FF2B5EF4-FFF2-40B4-BE49-F238E27FC236}">
                <a16:creationId xmlns:a16="http://schemas.microsoft.com/office/drawing/2014/main" id="{B5203921-BB65-384A-8AC9-2BD7ABC69C79}"/>
              </a:ext>
            </a:extLst>
          </p:cNvPr>
          <p:cNvSpPr txBox="1"/>
          <p:nvPr/>
        </p:nvSpPr>
        <p:spPr>
          <a:xfrm>
            <a:off x="3487146" y="6559582"/>
            <a:ext cx="4693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Neural Message Passing for Quantum Chemistry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B9F671-532C-FD42-841B-403B2D4BFC20}"/>
              </a:ext>
            </a:extLst>
          </p:cNvPr>
          <p:cNvGrpSpPr/>
          <p:nvPr/>
        </p:nvGrpSpPr>
        <p:grpSpPr>
          <a:xfrm>
            <a:off x="7400652" y="2728009"/>
            <a:ext cx="3110411" cy="2911718"/>
            <a:chOff x="1190742" y="2923823"/>
            <a:chExt cx="3110411" cy="291171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D728B7-6990-AC41-86CD-3A5848BA9D29}"/>
                </a:ext>
              </a:extLst>
            </p:cNvPr>
            <p:cNvSpPr/>
            <p:nvPr/>
          </p:nvSpPr>
          <p:spPr>
            <a:xfrm>
              <a:off x="2244425" y="4158954"/>
              <a:ext cx="471338" cy="480953"/>
            </a:xfrm>
            <a:prstGeom prst="ellipse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735FD-3BBD-9F47-8269-CBDBA3BFC11A}"/>
                </a:ext>
              </a:extLst>
            </p:cNvPr>
            <p:cNvSpPr/>
            <p:nvPr/>
          </p:nvSpPr>
          <p:spPr>
            <a:xfrm>
              <a:off x="3059344" y="3079409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3A8B5A-0C05-EA49-96E6-79B4DE6B588F}"/>
                </a:ext>
              </a:extLst>
            </p:cNvPr>
            <p:cNvSpPr/>
            <p:nvPr/>
          </p:nvSpPr>
          <p:spPr>
            <a:xfrm>
              <a:off x="1190742" y="3319886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358409-A59B-C04D-BBD2-C13DB60D1CA5}"/>
                </a:ext>
              </a:extLst>
            </p:cNvPr>
            <p:cNvSpPr/>
            <p:nvPr/>
          </p:nvSpPr>
          <p:spPr>
            <a:xfrm>
              <a:off x="1224997" y="5114575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A77582-F892-664E-AF8B-5F17A8A8A6EC}"/>
                </a:ext>
              </a:extLst>
            </p:cNvPr>
            <p:cNvSpPr/>
            <p:nvPr/>
          </p:nvSpPr>
          <p:spPr>
            <a:xfrm>
              <a:off x="3147376" y="5086181"/>
              <a:ext cx="471338" cy="48095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  <a:r>
                <a:rPr lang="en-US" sz="14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67965B-38ED-694F-8ED5-C0B194672D9B}"/>
                </a:ext>
              </a:extLst>
            </p:cNvPr>
            <p:cNvCxnSpPr>
              <a:cxnSpLocks/>
              <a:stCxn id="24" idx="5"/>
              <a:endCxn id="22" idx="1"/>
            </p:cNvCxnSpPr>
            <p:nvPr/>
          </p:nvCxnSpPr>
          <p:spPr>
            <a:xfrm>
              <a:off x="1593054" y="3730405"/>
              <a:ext cx="720397" cy="49898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457B88C-6EFD-9045-AE74-55E6C565DA92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2646737" y="3489928"/>
              <a:ext cx="481633" cy="73945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AA7C5-3610-9644-A169-AA4763A15FB1}"/>
                </a:ext>
              </a:extLst>
            </p:cNvPr>
            <p:cNvCxnSpPr>
              <a:stCxn id="26" idx="1"/>
              <a:endCxn id="22" idx="5"/>
            </p:cNvCxnSpPr>
            <p:nvPr/>
          </p:nvCxnSpPr>
          <p:spPr>
            <a:xfrm flipH="1" flipV="1">
              <a:off x="2646737" y="4569473"/>
              <a:ext cx="569665" cy="58714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068A2-A72E-7944-9DB4-2CAAE769795F}"/>
                </a:ext>
              </a:extLst>
            </p:cNvPr>
            <p:cNvCxnSpPr>
              <a:stCxn id="25" idx="7"/>
              <a:endCxn id="22" idx="3"/>
            </p:cNvCxnSpPr>
            <p:nvPr/>
          </p:nvCxnSpPr>
          <p:spPr>
            <a:xfrm flipV="1">
              <a:off x="1627309" y="4569473"/>
              <a:ext cx="686142" cy="6155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66BB4-35CE-2745-95BD-C20AC53DB04F}"/>
                </a:ext>
              </a:extLst>
            </p:cNvPr>
            <p:cNvSpPr/>
            <p:nvPr/>
          </p:nvSpPr>
          <p:spPr>
            <a:xfrm>
              <a:off x="1593054" y="3079409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07C506-1FA8-6C40-97F0-A40B37AE7450}"/>
                </a:ext>
              </a:extLst>
            </p:cNvPr>
            <p:cNvSpPr/>
            <p:nvPr/>
          </p:nvSpPr>
          <p:spPr>
            <a:xfrm>
              <a:off x="1706539" y="5595065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0ED78-64C9-D74A-A196-D6802D955542}"/>
                </a:ext>
              </a:extLst>
            </p:cNvPr>
            <p:cNvSpPr/>
            <p:nvPr/>
          </p:nvSpPr>
          <p:spPr>
            <a:xfrm>
              <a:off x="3616312" y="2923823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E5CA58-78D1-A84F-8D8C-D250A0D49E76}"/>
                </a:ext>
              </a:extLst>
            </p:cNvPr>
            <p:cNvSpPr/>
            <p:nvPr/>
          </p:nvSpPr>
          <p:spPr>
            <a:xfrm>
              <a:off x="3807728" y="5385284"/>
              <a:ext cx="493425" cy="240476"/>
            </a:xfrm>
            <a:prstGeom prst="rect">
              <a:avLst/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</a:t>
              </a:r>
              <a:r>
                <a:rPr lang="en-US" sz="1100" baseline="-250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959716" y="3202510"/>
            <a:ext cx="2424359" cy="452979"/>
          </a:xfrm>
          <a:prstGeom prst="rect">
            <a:avLst/>
          </a:prstGeom>
          <a:noFill/>
          <a:ln>
            <a:solidFill>
              <a:srgbClr val="006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8345" y="3124072"/>
            <a:ext cx="651372" cy="808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03885" y="3003833"/>
            <a:ext cx="811973" cy="198677"/>
          </a:xfrm>
          <a:prstGeom prst="straightConnector1">
            <a:avLst/>
          </a:prstGeom>
          <a:ln>
            <a:solidFill>
              <a:srgbClr val="006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0797" y="2833178"/>
            <a:ext cx="108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1FF"/>
                </a:solidFill>
              </a:rPr>
              <a:t>Message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6133" y="2883595"/>
            <a:ext cx="475488" cy="219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698268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/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177C6A-65B3-4C4F-9BD4-52AC608F6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3171280"/>
                <a:ext cx="3692165" cy="707886"/>
              </a:xfrm>
              <a:prstGeom prst="rect">
                <a:avLst/>
              </a:prstGeom>
              <a:blipFill>
                <a:blip r:embed="rId4"/>
                <a:stretch>
                  <a:fillRect l="-342" t="-139286" r="-1712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/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43873D-006F-A945-83F9-06A7326B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63" y="4173168"/>
                <a:ext cx="2342821" cy="336311"/>
              </a:xfrm>
              <a:prstGeom prst="rect">
                <a:avLst/>
              </a:prstGeom>
              <a:blipFill>
                <a:blip r:embed="rId5"/>
                <a:stretch>
                  <a:fillRect l="-1613" t="-7407" r="-268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D18D36F-7242-BF4F-A9DF-8D30B7D39280}"/>
              </a:ext>
            </a:extLst>
          </p:cNvPr>
          <p:cNvSpPr txBox="1"/>
          <p:nvPr/>
        </p:nvSpPr>
        <p:spPr>
          <a:xfrm>
            <a:off x="838200" y="1680997"/>
            <a:ext cx="8188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Graph neural networks are based on message-passing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/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B434A9-D683-3D47-8053-3E3A28879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61" y="3689923"/>
                <a:ext cx="5497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3FF9E963-6246-F84B-A3EA-6C53DDA36627}"/>
              </a:ext>
            </a:extLst>
          </p:cNvPr>
          <p:cNvSpPr/>
          <p:nvPr/>
        </p:nvSpPr>
        <p:spPr>
          <a:xfrm>
            <a:off x="9110573" y="4059255"/>
            <a:ext cx="493425" cy="24047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</a:t>
            </a:r>
            <a:r>
              <a:rPr lang="en-US" sz="11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6A51E-2DD3-124B-9826-A839EF22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72F3-BE29-E348-BE3A-E598DF7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BC37-308A-1F45-8E3F-CAB7F5D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GNN layers can be stacked together.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F27C17-2798-5B42-9B91-B4596DA31DAF}"/>
              </a:ext>
            </a:extLst>
          </p:cNvPr>
          <p:cNvGrpSpPr/>
          <p:nvPr/>
        </p:nvGrpSpPr>
        <p:grpSpPr>
          <a:xfrm>
            <a:off x="1474749" y="2518932"/>
            <a:ext cx="8991600" cy="3792968"/>
            <a:chOff x="1485900" y="2430463"/>
            <a:chExt cx="8991600" cy="379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2321ED-4D66-F142-8B44-8569BD30F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900" y="2430463"/>
              <a:ext cx="8991600" cy="3746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15BC3-A62E-A044-A4BF-36B572B51F4B}"/>
                </a:ext>
              </a:extLst>
            </p:cNvPr>
            <p:cNvSpPr txBox="1"/>
            <p:nvPr/>
          </p:nvSpPr>
          <p:spPr>
            <a:xfrm>
              <a:off x="2212470" y="5915654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8D42C-CD68-7446-BE46-52FAF0AE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5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F177-8FA9-8E49-9687-CD7885C2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9CFA-B701-054D-BD65-3CCEF4857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L-layer multi-layer GNN computes a node embedding based on the node and its local neighborhood up-to L</a:t>
            </a:r>
            <a:r>
              <a:rPr lang="en-US" i="1" dirty="0"/>
              <a:t> </a:t>
            </a:r>
            <a:r>
              <a:rPr lang="en-US" dirty="0"/>
              <a:t>hops away.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A9BB-BE6D-7F4D-8913-B8912B77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1" y="3429000"/>
            <a:ext cx="11290300" cy="1955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03A49-7EAB-D745-8EF3-9F759684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21FAB-A6B0-764D-98B0-025B8DB1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3" y="2046593"/>
            <a:ext cx="6577579" cy="340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6314-4281-2F41-84B6-59800CFC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19" y="365125"/>
            <a:ext cx="11441151" cy="1325563"/>
          </a:xfrm>
        </p:spPr>
        <p:txBody>
          <a:bodyPr/>
          <a:lstStyle/>
          <a:p>
            <a:r>
              <a:rPr lang="en-US" dirty="0"/>
              <a:t>Example 1: Graph convolution network (GCN)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/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B92BBE-7266-7D4F-A454-81B1638C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161" y="2314674"/>
                <a:ext cx="1786258" cy="786690"/>
              </a:xfrm>
              <a:prstGeom prst="rect">
                <a:avLst/>
              </a:prstGeom>
              <a:blipFill>
                <a:blip r:embed="rId3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/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8DCB9EF-8661-9F4A-A0FE-D0D030EEB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95" y="4411910"/>
                <a:ext cx="2306464" cy="46602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/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418854-6D6A-8E4C-9382-49F569BAA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86" y="3401828"/>
                <a:ext cx="2440283" cy="709618"/>
              </a:xfrm>
              <a:prstGeom prst="rect">
                <a:avLst/>
              </a:prstGeom>
              <a:blipFill>
                <a:blip r:embed="rId5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8043C-9455-344B-9373-6A1A4D87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6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16B3-5122-FA4C-B9D2-4DAD2457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Graph attention networks (GAT)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3F4E2-4C1B-C44A-B79C-0F815C6AA1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52478" y="2571451"/>
            <a:ext cx="5408924" cy="2624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/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5A5594-ECDE-0D40-ADAE-01E55C54E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2937488"/>
                <a:ext cx="2316916" cy="540789"/>
              </a:xfrm>
              <a:prstGeom prst="rect">
                <a:avLst/>
              </a:prstGeom>
              <a:blipFill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/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1412C9F-B4D8-BD45-BA37-45FE60828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4599487"/>
                <a:ext cx="2733376" cy="540789"/>
              </a:xfrm>
              <a:prstGeom prst="rect">
                <a:avLst/>
              </a:prstGeom>
              <a:blipFill>
                <a:blip r:embed="rId4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/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LeakyReLU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]))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LeakyReLU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D88343-F6CC-444C-84B0-EFC0FEE0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79" y="5463638"/>
                <a:ext cx="6446188" cy="1082412"/>
              </a:xfrm>
              <a:prstGeom prst="rect">
                <a:avLst/>
              </a:prstGeom>
              <a:blipFill>
                <a:blip r:embed="rId5"/>
                <a:stretch>
                  <a:fillRect t="-2326" b="-7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25F51AC-18D7-0548-A09F-1B07E58F6436}"/>
              </a:ext>
            </a:extLst>
          </p:cNvPr>
          <p:cNvSpPr txBox="1"/>
          <p:nvPr/>
        </p:nvSpPr>
        <p:spPr>
          <a:xfrm>
            <a:off x="976351" y="1690688"/>
            <a:ext cx="96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 provides weighted sum over the neighborhood—Enables to selectively integrate information.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/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0416E4-0B84-C542-9F84-988DC7F8F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92" y="3746219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E58A4-C1EE-D24B-8B98-31196B26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A1AA1E-ABC3-4040-806F-4AE800E2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Relational graph convolution networks (RGCN)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9A40B-2F8E-1442-B866-79F0D5F4E5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525145" y="1979447"/>
            <a:ext cx="3760787" cy="411638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A2CF84-49AF-974F-9F2B-B0395E83FEA3}"/>
              </a:ext>
            </a:extLst>
          </p:cNvPr>
          <p:cNvGrpSpPr/>
          <p:nvPr/>
        </p:nvGrpSpPr>
        <p:grpSpPr>
          <a:xfrm>
            <a:off x="838200" y="1821289"/>
            <a:ext cx="5799023" cy="4941980"/>
            <a:chOff x="838200" y="1821289"/>
            <a:chExt cx="5799023" cy="4941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0ABFE3-868C-B947-B83A-9CCBEDE9D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195" y="2765590"/>
              <a:ext cx="3479181" cy="179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0A96E-9137-EF4D-B056-D8CAEE38BCAB}"/>
                </a:ext>
              </a:extLst>
            </p:cNvPr>
            <p:cNvSpPr txBox="1"/>
            <p:nvPr/>
          </p:nvSpPr>
          <p:spPr>
            <a:xfrm>
              <a:off x="838200" y="1821289"/>
              <a:ext cx="5520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Handles graphs whose nodes are connected with different relations.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/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sz="2400" dirty="0"/>
                    <a:t>, </a:t>
                  </a:r>
                  <a:r>
                    <a:rPr lang="en-US" sz="2400" i="1" dirty="0"/>
                    <a:t>r</a:t>
                  </a:r>
                  <a:r>
                    <a:rPr lang="en-US" sz="2400" dirty="0"/>
                    <a:t> is the relation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</m:sSub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5DCD6BC-06E6-8744-89AD-0300723A8E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809504"/>
                  <a:ext cx="5799023" cy="685957"/>
                </a:xfrm>
                <a:prstGeom prst="rect">
                  <a:avLst/>
                </a:prstGeom>
                <a:blipFill>
                  <a:blip r:embed="rId4"/>
                  <a:stretch>
                    <a:fillRect l="-218" r="-4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/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7449DBA-1BD3-2042-8EB4-795C99B6E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6222480"/>
                  <a:ext cx="2703817" cy="540789"/>
                </a:xfrm>
                <a:prstGeom prst="rect">
                  <a:avLst/>
                </a:prstGeom>
                <a:blipFill>
                  <a:blip r:embed="rId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/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AD078C-6F41-694B-88ED-0FB9F460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68" y="5512862"/>
                <a:ext cx="2440283" cy="709618"/>
              </a:xfrm>
              <a:prstGeom prst="rect">
                <a:avLst/>
              </a:prstGeom>
              <a:blipFill>
                <a:blip r:embed="rId6"/>
                <a:stretch>
                  <a:fillRect t="-136842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5D810-E438-E649-AE96-235521CD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4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Tutorial: Learning Graph Neural Networks with Deep Graph Library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403" y="4292355"/>
            <a:ext cx="9118055" cy="40005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George Karypis, Zheng Zhang, </a:t>
            </a:r>
            <a:r>
              <a:rPr lang="en-US" altLang="zh-CN" dirty="0" err="1">
                <a:solidFill>
                  <a:schemeClr val="tx1"/>
                </a:solidFill>
              </a:rPr>
              <a:t>Minjie</a:t>
            </a:r>
            <a:r>
              <a:rPr lang="en-US" altLang="zh-CN" dirty="0">
                <a:solidFill>
                  <a:schemeClr val="tx1"/>
                </a:solidFill>
              </a:rPr>
              <a:t> Wang, Da Zheng, and Quan Gan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182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21A1-F874-0245-905B-1445E21C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an end-to-end GNN?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L-layer GNN computes node embeddings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in a downstream model trained with any loss function.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0922C-F828-3846-A05C-EA7B830E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/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6F855-C349-8042-9BE4-C79B6F888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2724079"/>
                <a:ext cx="3692165" cy="707886"/>
              </a:xfrm>
              <a:prstGeom prst="rect">
                <a:avLst/>
              </a:prstGeom>
              <a:blipFill>
                <a:blip r:embed="rId3"/>
                <a:stretch>
                  <a:fillRect l="-342" t="-135088" r="-1370" b="-18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/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E132-3567-C247-A809-C5CE48F7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44" y="3788450"/>
                <a:ext cx="2123209" cy="336311"/>
              </a:xfrm>
              <a:prstGeom prst="rect">
                <a:avLst/>
              </a:prstGeom>
              <a:blipFill>
                <a:blip r:embed="rId4"/>
                <a:stretch>
                  <a:fillRect l="-1786" t="-3571" r="-297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FD851-7522-8543-B9E9-D17E27D3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8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E7AB-9A66-EC49-AB2C-EC39EDCD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DBC6-8CE2-B346-9C3E-99EF633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756"/>
            <a:ext cx="10515600" cy="4351338"/>
          </a:xfrm>
        </p:spPr>
        <p:txBody>
          <a:bodyPr/>
          <a:lstStyle/>
          <a:p>
            <a:r>
              <a:rPr lang="en-US" dirty="0"/>
              <a:t>Node classification is trained in the semi-supervised setting.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/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CrossEntryLoss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𝑙𝑎𝑏𝑒𝑙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88A98B-98B2-E343-A8FA-73F00775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65" y="2503357"/>
                <a:ext cx="5065041" cy="448456"/>
              </a:xfrm>
              <a:prstGeom prst="rect">
                <a:avLst/>
              </a:prstGeom>
              <a:blipFill>
                <a:blip r:embed="rId2"/>
                <a:stretch>
                  <a:fillRect l="-750" t="-2778" r="-1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C7990F-B89A-184C-9630-C65EE62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001294"/>
            <a:ext cx="112903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B245E-A573-544B-BEEA-DC1B9BAFD17E}"/>
              </a:ext>
            </a:extLst>
          </p:cNvPr>
          <p:cNvSpPr txBox="1"/>
          <p:nvPr/>
        </p:nvSpPr>
        <p:spPr>
          <a:xfrm>
            <a:off x="1184223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17BC6-2C12-8C41-955A-3B19DEB5D45E}"/>
              </a:ext>
            </a:extLst>
          </p:cNvPr>
          <p:cNvSpPr txBox="1"/>
          <p:nvPr/>
        </p:nvSpPr>
        <p:spPr>
          <a:xfrm>
            <a:off x="3102022" y="3631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7CCF-7311-BE4C-8C08-FA26B151FA1A}"/>
              </a:ext>
            </a:extLst>
          </p:cNvPr>
          <p:cNvSpPr txBox="1"/>
          <p:nvPr/>
        </p:nvSpPr>
        <p:spPr>
          <a:xfrm>
            <a:off x="5310112" y="3681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28F90-4804-7141-A8A4-B71C0C8649BA}"/>
              </a:ext>
            </a:extLst>
          </p:cNvPr>
          <p:cNvSpPr txBox="1"/>
          <p:nvPr/>
        </p:nvSpPr>
        <p:spPr>
          <a:xfrm>
            <a:off x="7227911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92096-0920-6D47-B3C5-67B74AFFA47C}"/>
              </a:ext>
            </a:extLst>
          </p:cNvPr>
          <p:cNvSpPr txBox="1"/>
          <p:nvPr/>
        </p:nvSpPr>
        <p:spPr>
          <a:xfrm>
            <a:off x="8821234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EB49A5-5A23-274E-BD8B-DBA31C5A7305}"/>
              </a:ext>
            </a:extLst>
          </p:cNvPr>
          <p:cNvSpPr txBox="1"/>
          <p:nvPr/>
        </p:nvSpPr>
        <p:spPr>
          <a:xfrm>
            <a:off x="10861743" y="36816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2F3EB4-DEA8-2D47-AA64-42CA0640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08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55EE294-DB2B-5B4A-9203-58855A1C3D4D}"/>
              </a:ext>
            </a:extLst>
          </p:cNvPr>
          <p:cNvSpPr/>
          <p:nvPr/>
        </p:nvSpPr>
        <p:spPr>
          <a:xfrm>
            <a:off x="2888166" y="4673420"/>
            <a:ext cx="6255834" cy="2184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92B47-E791-A646-BA59-E52BC2C9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with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3FA3-58B0-EA44-853B-F06529A3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725"/>
            <a:ext cx="10515600" cy="4351338"/>
          </a:xfrm>
        </p:spPr>
        <p:txBody>
          <a:bodyPr/>
          <a:lstStyle/>
          <a:p>
            <a:r>
              <a:rPr lang="en-US" dirty="0"/>
              <a:t>We train a link prediction model with connectivity of nodes as the training signal.</a:t>
            </a:r>
          </a:p>
          <a:p>
            <a:pPr lvl="1"/>
            <a:r>
              <a:rPr lang="en-US" dirty="0"/>
              <a:t>Positive edges are trained against a few negative edges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/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 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6811E6-28A7-B44F-B4E7-009069E41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501" y="3222725"/>
                <a:ext cx="7244997" cy="412549"/>
              </a:xfrm>
              <a:prstGeom prst="rect">
                <a:avLst/>
              </a:prstGeom>
              <a:blipFill>
                <a:blip r:embed="rId2"/>
                <a:stretch>
                  <a:fillRect l="-1401" t="-18182" r="-157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F38F16-3843-9840-B53D-2C383B6280F9}"/>
              </a:ext>
            </a:extLst>
          </p:cNvPr>
          <p:cNvSpPr txBox="1"/>
          <p:nvPr/>
        </p:nvSpPr>
        <p:spPr>
          <a:xfrm>
            <a:off x="3372787" y="3923515"/>
            <a:ext cx="19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C053-9C8C-CE40-9132-9428A86AFE3C}"/>
              </a:ext>
            </a:extLst>
          </p:cNvPr>
          <p:cNvSpPr txBox="1"/>
          <p:nvPr/>
        </p:nvSpPr>
        <p:spPr>
          <a:xfrm>
            <a:off x="7947285" y="3923515"/>
            <a:ext cx="2084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3E4242-0C7C-F54B-9B61-B997ABAE0E60}"/>
              </a:ext>
            </a:extLst>
          </p:cNvPr>
          <p:cNvCxnSpPr>
            <a:stCxn id="5" idx="0"/>
          </p:cNvCxnSpPr>
          <p:nvPr/>
        </p:nvCxnSpPr>
        <p:spPr>
          <a:xfrm flipV="1">
            <a:off x="4349721" y="3635274"/>
            <a:ext cx="402161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4F13B-05C6-6440-B718-C9FD5870447A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769246" y="3635274"/>
            <a:ext cx="220280" cy="288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89816-73EE-D444-A485-56D766241DA5}"/>
              </a:ext>
            </a:extLst>
          </p:cNvPr>
          <p:cNvCxnSpPr/>
          <p:nvPr/>
        </p:nvCxnSpPr>
        <p:spPr>
          <a:xfrm>
            <a:off x="4244716" y="3635274"/>
            <a:ext cx="105804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533DEE-1265-9146-8051-DB33E93E52B0}"/>
              </a:ext>
            </a:extLst>
          </p:cNvPr>
          <p:cNvCxnSpPr/>
          <p:nvPr/>
        </p:nvCxnSpPr>
        <p:spPr>
          <a:xfrm>
            <a:off x="8439462" y="3635274"/>
            <a:ext cx="9443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EF5283D-E931-BF4C-ABFD-79F95652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85" y="4779963"/>
            <a:ext cx="38735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5966EA-20CD-4642-9966-365101BA35BA}"/>
              </a:ext>
            </a:extLst>
          </p:cNvPr>
          <p:cNvSpPr txBox="1"/>
          <p:nvPr/>
        </p:nvSpPr>
        <p:spPr>
          <a:xfrm>
            <a:off x="310941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95ABC-4A5F-504C-A5C4-9EEDB9CF5B95}"/>
              </a:ext>
            </a:extLst>
          </p:cNvPr>
          <p:cNvSpPr txBox="1"/>
          <p:nvPr/>
        </p:nvSpPr>
        <p:spPr>
          <a:xfrm>
            <a:off x="6293948" y="6142037"/>
            <a:ext cx="2617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convolution to</a:t>
            </a:r>
          </a:p>
          <a:p>
            <a:r>
              <a:rPr lang="en-US" dirty="0"/>
              <a:t>encode node embeddings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0AC2-711A-D24F-85FC-A2188C1D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3C8E-9206-EF40-8AFE-61CF0F89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D0A7-8BC2-344C-9FE2-03169D21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90"/>
            <a:ext cx="10515600" cy="4351338"/>
          </a:xfrm>
        </p:spPr>
        <p:txBody>
          <a:bodyPr/>
          <a:lstStyle/>
          <a:p>
            <a:r>
              <a:rPr lang="en-US" dirty="0"/>
              <a:t>Graph readout to compute graph embeddings.</a:t>
            </a:r>
          </a:p>
          <a:p>
            <a:r>
              <a:rPr lang="en-US" dirty="0"/>
              <a:t>Train a graph classifier on the graph embedding.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/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𝑟𝑒𝑎𝑑𝑜𝑢𝑡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56BC1D-5657-BA46-8A7A-FE33B96DB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2903874"/>
                <a:ext cx="4326697" cy="6450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/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CrossEntryLoss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469223-F73D-1A4E-8000-45B714EDA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07" y="3683859"/>
                <a:ext cx="4845429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B0C878-9ED6-974C-BA63-CC014C71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42" y="4420611"/>
            <a:ext cx="9592808" cy="24373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DC300-275D-E447-B52B-281AF3AC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1D6C-09EE-0D4A-A05F-E3376928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GNN on large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30444-C0BB-D847-814D-9C29BED5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have extremely large graphs—millions of nodes and billions of edges: 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r>
              <a:rPr lang="en-US" dirty="0"/>
              <a:t>Knowledge graph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 typical training method: mini-batch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AE931-F257-1040-9052-6DB11FDD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8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1AE77477-0A72-144C-9600-9B719EB0CD6B}"/>
              </a:ext>
            </a:extLst>
          </p:cNvPr>
          <p:cNvSpPr/>
          <p:nvPr/>
        </p:nvSpPr>
        <p:spPr>
          <a:xfrm>
            <a:off x="635620" y="2943922"/>
            <a:ext cx="10850136" cy="36352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24DC-E8CA-4D4D-AF55-FD07AAA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glance of mini-batch training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AE4A-606D-C446-ADAF-8AFDC2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796" y="1660595"/>
            <a:ext cx="10515600" cy="4351338"/>
          </a:xfrm>
        </p:spPr>
        <p:txBody>
          <a:bodyPr/>
          <a:lstStyle/>
          <a:p>
            <a:r>
              <a:rPr lang="en-US" dirty="0"/>
              <a:t>A mini batch represents the computation graph for target nodes.</a:t>
            </a:r>
          </a:p>
          <a:p>
            <a:r>
              <a:rPr lang="en-US" dirty="0"/>
              <a:t>Small-world graphs lead to a huge computation graph.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FB9C5-218D-DC45-B642-AD04C297351B}"/>
              </a:ext>
            </a:extLst>
          </p:cNvPr>
          <p:cNvGrpSpPr/>
          <p:nvPr/>
        </p:nvGrpSpPr>
        <p:grpSpPr>
          <a:xfrm>
            <a:off x="863796" y="3315527"/>
            <a:ext cx="3366374" cy="3070290"/>
            <a:chOff x="8428990" y="3178664"/>
            <a:chExt cx="3366374" cy="30702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19DD49-1831-BF4A-94DA-6B83E9CB1002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00567E-F6CD-9B48-BA77-4E1893E71C1E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836F-041A-6C4B-9B36-54C90E767038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9BA20F-A8EB-224F-890F-3BC502D01549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B996F2-636E-A24B-BFE1-6A2BB0CD94E2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B2C8A2-FE0D-0B4F-811D-28954EFD0CD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EB1016-4C49-0E42-9593-F8D915162F4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D8470-E2B3-8F4C-9BA1-BCCC197CC0CF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0FA009C-DC0F-C34C-A687-2D4F4999CA71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155B42-D331-A344-A1E8-41D147CAAD6A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A4236F-5985-F743-9ECC-72AF636B45BF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D676A6-6CE0-C74B-853A-5D64BF1164D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A6F5AD-1167-2F47-A58C-DF8007C587C5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E83334-06F2-2147-B062-73A183FA6B19}"/>
                </a:ext>
              </a:extLst>
            </p:cNvPr>
            <p:cNvCxnSpPr>
              <a:stCxn id="11" idx="3"/>
              <a:endCxn id="5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3C1BDED-D874-5942-8663-9B26828BC7F8}"/>
                </a:ext>
              </a:extLst>
            </p:cNvPr>
            <p:cNvCxnSpPr>
              <a:stCxn id="6" idx="5"/>
              <a:endCxn id="5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2A91E8-5AD7-874B-A8C9-666F9747DB2D}"/>
                </a:ext>
              </a:extLst>
            </p:cNvPr>
            <p:cNvCxnSpPr>
              <a:stCxn id="5" idx="3"/>
              <a:endCxn id="10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1C590C-9887-0146-A494-1706146F6910}"/>
                </a:ext>
              </a:extLst>
            </p:cNvPr>
            <p:cNvCxnSpPr>
              <a:stCxn id="5" idx="5"/>
              <a:endCxn id="12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C34CAB-F3BF-694C-9AC9-EDB09BF09C24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9DFB03-B753-024B-A457-9CD61D66AC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ADF34C-24DD-094C-8AAA-7302C7D96CDF}"/>
                </a:ext>
              </a:extLst>
            </p:cNvPr>
            <p:cNvCxnSpPr>
              <a:cxnSpLocks/>
              <a:stCxn id="13" idx="6"/>
              <a:endCxn id="10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8D4358-86A1-394A-ABEB-A8636C8E9380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CDD4D0-BBB6-7049-9D20-1EB431BDF82D}"/>
                </a:ext>
              </a:extLst>
            </p:cNvPr>
            <p:cNvCxnSpPr>
              <a:stCxn id="14" idx="3"/>
              <a:endCxn id="9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FA11641-19CE-4444-A922-42C98DC8923F}"/>
                </a:ext>
              </a:extLst>
            </p:cNvPr>
            <p:cNvCxnSpPr>
              <a:stCxn id="12" idx="5"/>
              <a:endCxn id="14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BF66C69-A586-CF42-A606-CEEFFD49BAD9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F85EA-C742-D147-89B4-D763C98E08CD}"/>
                </a:ext>
              </a:extLst>
            </p:cNvPr>
            <p:cNvCxnSpPr>
              <a:stCxn id="12" idx="4"/>
              <a:endCxn id="9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3E3CFFE-5015-7045-96E8-931A07EFDC38}"/>
                </a:ext>
              </a:extLst>
            </p:cNvPr>
            <p:cNvCxnSpPr>
              <a:stCxn id="12" idx="6"/>
              <a:endCxn id="8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5DA0BE8-D86A-E448-A264-D21CB63F93C3}"/>
                </a:ext>
              </a:extLst>
            </p:cNvPr>
            <p:cNvCxnSpPr>
              <a:stCxn id="16" idx="7"/>
              <a:endCxn id="7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6BD8B29-F2CC-6840-B768-38D5873B4EAA}"/>
                </a:ext>
              </a:extLst>
            </p:cNvPr>
            <p:cNvCxnSpPr>
              <a:stCxn id="16" idx="6"/>
              <a:endCxn id="9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9D514B-C99E-3B45-A8D3-2A8292641E78}"/>
              </a:ext>
            </a:extLst>
          </p:cNvPr>
          <p:cNvGrpSpPr/>
          <p:nvPr/>
        </p:nvGrpSpPr>
        <p:grpSpPr>
          <a:xfrm>
            <a:off x="4845981" y="3288468"/>
            <a:ext cx="6445480" cy="2993378"/>
            <a:chOff x="2725516" y="2624167"/>
            <a:chExt cx="6445480" cy="29933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78D9DA-0B5D-1347-B823-D4E5BAF2AEB1}"/>
                </a:ext>
              </a:extLst>
            </p:cNvPr>
            <p:cNvGrpSpPr/>
            <p:nvPr/>
          </p:nvGrpSpPr>
          <p:grpSpPr>
            <a:xfrm>
              <a:off x="4127897" y="2764138"/>
              <a:ext cx="5043099" cy="2822116"/>
              <a:chOff x="4127897" y="2764138"/>
              <a:chExt cx="5043099" cy="282211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86B3A41-FC31-D743-9D78-335D9223052D}"/>
                  </a:ext>
                </a:extLst>
              </p:cNvPr>
              <p:cNvSpPr/>
              <p:nvPr/>
            </p:nvSpPr>
            <p:spPr>
              <a:xfrm>
                <a:off x="6009420" y="2764138"/>
                <a:ext cx="365760" cy="36576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153C8E-5401-7D46-A293-E6E33B14FFBA}"/>
                  </a:ext>
                </a:extLst>
              </p:cNvPr>
              <p:cNvSpPr/>
              <p:nvPr/>
            </p:nvSpPr>
            <p:spPr>
              <a:xfrm>
                <a:off x="448034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8B4A156-AC9C-6B42-B353-98BE14205F21}"/>
                  </a:ext>
                </a:extLst>
              </p:cNvPr>
              <p:cNvSpPr/>
              <p:nvPr/>
            </p:nvSpPr>
            <p:spPr>
              <a:xfrm>
                <a:off x="753850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21BF222-D52D-CB46-A405-C341E658ADC2}"/>
                  </a:ext>
                </a:extLst>
              </p:cNvPr>
              <p:cNvSpPr/>
              <p:nvPr/>
            </p:nvSpPr>
            <p:spPr>
              <a:xfrm>
                <a:off x="677396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57852B-8928-774F-9613-F4D41E720FED}"/>
                  </a:ext>
                </a:extLst>
              </p:cNvPr>
              <p:cNvSpPr/>
              <p:nvPr/>
            </p:nvSpPr>
            <p:spPr>
              <a:xfrm>
                <a:off x="524488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78F6B78-0793-904F-AE02-61ED36175F54}"/>
                  </a:ext>
                </a:extLst>
              </p:cNvPr>
              <p:cNvSpPr/>
              <p:nvPr/>
            </p:nvSpPr>
            <p:spPr>
              <a:xfrm>
                <a:off x="6009420" y="3773442"/>
                <a:ext cx="365760" cy="36576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E4860E-0A1B-8F4B-8555-F551D96847CE}"/>
                  </a:ext>
                </a:extLst>
              </p:cNvPr>
              <p:cNvSpPr/>
              <p:nvPr/>
            </p:nvSpPr>
            <p:spPr>
              <a:xfrm>
                <a:off x="4127897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547FA3-DBF2-774C-A2C2-2C24D052704F}"/>
                  </a:ext>
                </a:extLst>
              </p:cNvPr>
              <p:cNvSpPr/>
              <p:nvPr/>
            </p:nvSpPr>
            <p:spPr>
              <a:xfrm>
                <a:off x="639053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20D646-AA1A-DC47-B479-3E9BDFECB0DC}"/>
                  </a:ext>
                </a:extLst>
              </p:cNvPr>
              <p:cNvSpPr/>
              <p:nvPr/>
            </p:nvSpPr>
            <p:spPr>
              <a:xfrm>
                <a:off x="5247245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636044D-4EBB-0A49-AF98-2C971A61E24E}"/>
                  </a:ext>
                </a:extLst>
              </p:cNvPr>
              <p:cNvGrpSpPr/>
              <p:nvPr/>
            </p:nvGrpSpPr>
            <p:grpSpPr>
              <a:xfrm>
                <a:off x="8752292" y="5198442"/>
                <a:ext cx="418704" cy="369332"/>
                <a:chOff x="7001436" y="5223907"/>
                <a:chExt cx="418704" cy="36933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F3E3D7B3-27AA-3547-A96C-448433EB864E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961D984-7C92-0A49-B279-8FF64B21E3D8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FC85C1E-D4BC-4848-B6ED-B9875173E6D5}"/>
                  </a:ext>
                </a:extLst>
              </p:cNvPr>
              <p:cNvCxnSpPr>
                <a:stCxn id="38" idx="4"/>
                <a:endCxn id="39" idx="7"/>
              </p:cNvCxnSpPr>
              <p:nvPr/>
            </p:nvCxnSpPr>
            <p:spPr>
              <a:xfrm flipH="1">
                <a:off x="4792536" y="3129898"/>
                <a:ext cx="1399764" cy="6971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0A088B7-E4D5-C144-83A1-56915ADA23FB}"/>
                  </a:ext>
                </a:extLst>
              </p:cNvPr>
              <p:cNvCxnSpPr>
                <a:endCxn id="42" idx="0"/>
              </p:cNvCxnSpPr>
              <p:nvPr/>
            </p:nvCxnSpPr>
            <p:spPr>
              <a:xfrm flipH="1">
                <a:off x="542776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7C97AF7-9CF5-084C-820E-4ABF6C6DB772}"/>
                  </a:ext>
                </a:extLst>
              </p:cNvPr>
              <p:cNvCxnSpPr>
                <a:endCxn id="43" idx="0"/>
              </p:cNvCxnSpPr>
              <p:nvPr/>
            </p:nvCxnSpPr>
            <p:spPr>
              <a:xfrm>
                <a:off x="6192300" y="3129898"/>
                <a:ext cx="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5BD4D6-A347-CE4E-9CE9-7350FA433991}"/>
                  </a:ext>
                </a:extLst>
              </p:cNvPr>
              <p:cNvCxnSpPr>
                <a:stCxn id="38" idx="4"/>
                <a:endCxn id="41" idx="0"/>
              </p:cNvCxnSpPr>
              <p:nvPr/>
            </p:nvCxnSpPr>
            <p:spPr>
              <a:xfrm>
                <a:off x="6192300" y="3129898"/>
                <a:ext cx="76454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565ABEE-8232-E64E-BA03-720CE6435AF0}"/>
                  </a:ext>
                </a:extLst>
              </p:cNvPr>
              <p:cNvCxnSpPr>
                <a:stCxn id="38" idx="4"/>
                <a:endCxn id="40" idx="0"/>
              </p:cNvCxnSpPr>
              <p:nvPr/>
            </p:nvCxnSpPr>
            <p:spPr>
              <a:xfrm>
                <a:off x="6192300" y="3129898"/>
                <a:ext cx="1529080" cy="6435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693878-88EB-F248-A8B0-6B6B31B637FB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 flipH="1">
                <a:off x="4310777" y="4139202"/>
                <a:ext cx="341060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BC7B79-8DEE-A841-8D94-6F773561C59F}"/>
                  </a:ext>
                </a:extLst>
              </p:cNvPr>
              <p:cNvCxnSpPr>
                <a:stCxn id="40" idx="4"/>
                <a:endCxn id="46" idx="0"/>
              </p:cNvCxnSpPr>
              <p:nvPr/>
            </p:nvCxnSpPr>
            <p:spPr>
              <a:xfrm flipH="1">
                <a:off x="5430125" y="4139202"/>
                <a:ext cx="229125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9F175E5-1D7B-3941-95D8-257E68F4E198}"/>
                  </a:ext>
                </a:extLst>
              </p:cNvPr>
              <p:cNvCxnSpPr>
                <a:stCxn id="40" idx="4"/>
                <a:endCxn id="45" idx="0"/>
              </p:cNvCxnSpPr>
              <p:nvPr/>
            </p:nvCxnSpPr>
            <p:spPr>
              <a:xfrm flipH="1">
                <a:off x="6573415" y="4139202"/>
                <a:ext cx="11479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3CD3602-C5B2-DF4C-A050-D3C38B297374}"/>
                  </a:ext>
                </a:extLst>
              </p:cNvPr>
              <p:cNvCxnSpPr>
                <a:stCxn id="40" idx="4"/>
                <a:endCxn id="76" idx="0"/>
              </p:cNvCxnSpPr>
              <p:nvPr/>
            </p:nvCxnSpPr>
            <p:spPr>
              <a:xfrm>
                <a:off x="7721380" y="4139202"/>
                <a:ext cx="1240264" cy="10592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2C7C93-20CC-A443-9AF1-1C12B151A8D8}"/>
                  </a:ext>
                </a:extLst>
              </p:cNvPr>
              <p:cNvCxnSpPr>
                <a:stCxn id="39" idx="4"/>
                <a:endCxn id="44" idx="0"/>
              </p:cNvCxnSpPr>
              <p:nvPr/>
            </p:nvCxnSpPr>
            <p:spPr>
              <a:xfrm flipH="1">
                <a:off x="4310777" y="4139202"/>
                <a:ext cx="35244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C9BC8D2-DCA3-1B44-8703-C19798E464FA}"/>
                  </a:ext>
                </a:extLst>
              </p:cNvPr>
              <p:cNvCxnSpPr>
                <a:cxnSpLocks/>
                <a:stCxn id="42" idx="4"/>
                <a:endCxn id="44" idx="0"/>
              </p:cNvCxnSpPr>
              <p:nvPr/>
            </p:nvCxnSpPr>
            <p:spPr>
              <a:xfrm flipH="1">
                <a:off x="4310777" y="4139202"/>
                <a:ext cx="111698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22A25EE-B061-3A48-AE42-D6B2B4DEB20D}"/>
                  </a:ext>
                </a:extLst>
              </p:cNvPr>
              <p:cNvCxnSpPr>
                <a:cxnSpLocks/>
                <a:stCxn id="42" idx="4"/>
                <a:endCxn id="46" idx="0"/>
              </p:cNvCxnSpPr>
              <p:nvPr/>
            </p:nvCxnSpPr>
            <p:spPr>
              <a:xfrm>
                <a:off x="5427760" y="4139202"/>
                <a:ext cx="236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FBD092-C273-614D-975C-1A5684062D4C}"/>
                  </a:ext>
                </a:extLst>
              </p:cNvPr>
              <p:cNvCxnSpPr>
                <a:stCxn id="43" idx="4"/>
                <a:endCxn id="44" idx="0"/>
              </p:cNvCxnSpPr>
              <p:nvPr/>
            </p:nvCxnSpPr>
            <p:spPr>
              <a:xfrm flipH="1">
                <a:off x="4310777" y="4139202"/>
                <a:ext cx="188152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D09FFE-0A60-3643-ABF8-CEEEA3DFB396}"/>
                  </a:ext>
                </a:extLst>
              </p:cNvPr>
              <p:cNvSpPr/>
              <p:nvPr/>
            </p:nvSpPr>
            <p:spPr>
              <a:xfrm>
                <a:off x="4692352" y="520201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157A9A1-9C92-0C4E-954A-40F4CBC39437}"/>
                  </a:ext>
                </a:extLst>
              </p:cNvPr>
              <p:cNvCxnSpPr>
                <a:stCxn id="43" idx="4"/>
                <a:endCxn id="61" idx="0"/>
              </p:cNvCxnSpPr>
              <p:nvPr/>
            </p:nvCxnSpPr>
            <p:spPr>
              <a:xfrm flipH="1">
                <a:off x="4875232" y="4139202"/>
                <a:ext cx="1317068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65B2892-737D-D348-9AC9-11BCD8D75F47}"/>
                  </a:ext>
                </a:extLst>
              </p:cNvPr>
              <p:cNvSpPr/>
              <p:nvPr/>
            </p:nvSpPr>
            <p:spPr>
              <a:xfrm>
                <a:off x="5818890" y="5220494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9297CC0-F3AD-2746-8CFC-D3278B5B8718}"/>
                  </a:ext>
                </a:extLst>
              </p:cNvPr>
              <p:cNvCxnSpPr>
                <a:cxnSpLocks/>
                <a:stCxn id="43" idx="4"/>
                <a:endCxn id="63" idx="0"/>
              </p:cNvCxnSpPr>
              <p:nvPr/>
            </p:nvCxnSpPr>
            <p:spPr>
              <a:xfrm flipH="1">
                <a:off x="6001770" y="4139202"/>
                <a:ext cx="190530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32BC7F0-7A2B-3444-AA20-FC2446B2275A}"/>
                  </a:ext>
                </a:extLst>
              </p:cNvPr>
              <p:cNvCxnSpPr>
                <a:cxnSpLocks/>
                <a:stCxn id="43" idx="4"/>
                <a:endCxn id="45" idx="0"/>
              </p:cNvCxnSpPr>
              <p:nvPr/>
            </p:nvCxnSpPr>
            <p:spPr>
              <a:xfrm>
                <a:off x="6192300" y="4139202"/>
                <a:ext cx="381115" cy="108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FCBDAA-6BBE-A34E-B5CC-E1562C46C1C6}"/>
                  </a:ext>
                </a:extLst>
              </p:cNvPr>
              <p:cNvSpPr/>
              <p:nvPr/>
            </p:nvSpPr>
            <p:spPr>
              <a:xfrm>
                <a:off x="6968433" y="521852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757E390-1414-B847-9EC9-16AEE27C0A34}"/>
                  </a:ext>
                </a:extLst>
              </p:cNvPr>
              <p:cNvGrpSpPr/>
              <p:nvPr/>
            </p:nvGrpSpPr>
            <p:grpSpPr>
              <a:xfrm>
                <a:off x="8138042" y="5211686"/>
                <a:ext cx="418704" cy="369332"/>
                <a:chOff x="7001436" y="5223907"/>
                <a:chExt cx="418704" cy="369332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6BF2377-116D-7A4D-8BEF-769858AC3882}"/>
                    </a:ext>
                  </a:extLst>
                </p:cNvPr>
                <p:cNvSpPr/>
                <p:nvPr/>
              </p:nvSpPr>
              <p:spPr>
                <a:xfrm>
                  <a:off x="7022795" y="5227479"/>
                  <a:ext cx="365760" cy="365760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34E7EA4-CB23-904D-B171-59C354DC105B}"/>
                    </a:ext>
                  </a:extLst>
                </p:cNvPr>
                <p:cNvSpPr txBox="1"/>
                <p:nvPr/>
              </p:nvSpPr>
              <p:spPr>
                <a:xfrm>
                  <a:off x="7001436" y="5223907"/>
                  <a:ext cx="4187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</a:t>
                  </a:r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C1AA0A3-9425-7946-A022-8842A6AE5F4E}"/>
                  </a:ext>
                </a:extLst>
              </p:cNvPr>
              <p:cNvCxnSpPr>
                <a:stCxn id="43" idx="4"/>
                <a:endCxn id="74" idx="0"/>
              </p:cNvCxnSpPr>
              <p:nvPr/>
            </p:nvCxnSpPr>
            <p:spPr>
              <a:xfrm>
                <a:off x="6192300" y="4139202"/>
                <a:ext cx="2155094" cy="10724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E8FF0A-E8C9-5B4C-A21E-454C7BCF709A}"/>
                  </a:ext>
                </a:extLst>
              </p:cNvPr>
              <p:cNvCxnSpPr>
                <a:stCxn id="43" idx="4"/>
                <a:endCxn id="66" idx="0"/>
              </p:cNvCxnSpPr>
              <p:nvPr/>
            </p:nvCxnSpPr>
            <p:spPr>
              <a:xfrm>
                <a:off x="6192300" y="4139202"/>
                <a:ext cx="959013" cy="1079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25A9470-B99E-D54F-95F6-5D2C76FF0FE4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4310777" y="4139202"/>
                <a:ext cx="2646063" cy="10628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A86BC2-4DB8-FE48-BF98-D88150747FEC}"/>
                  </a:ext>
                </a:extLst>
              </p:cNvPr>
              <p:cNvSpPr/>
              <p:nvPr/>
            </p:nvSpPr>
            <p:spPr>
              <a:xfrm>
                <a:off x="7565653" y="5215258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BDD47DA-0508-024F-9D79-BC4B08F9ADC4}"/>
                  </a:ext>
                </a:extLst>
              </p:cNvPr>
              <p:cNvCxnSpPr>
                <a:stCxn id="41" idx="4"/>
                <a:endCxn id="71" idx="0"/>
              </p:cNvCxnSpPr>
              <p:nvPr/>
            </p:nvCxnSpPr>
            <p:spPr>
              <a:xfrm>
                <a:off x="6956840" y="4139202"/>
                <a:ext cx="791693" cy="10760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A64405-716B-5543-81D5-BD178B9650A2}"/>
                    </a:ext>
                  </a:extLst>
                </p:cNvPr>
                <p:cNvSpPr/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2681345-80C8-3B40-9527-A0351FE8D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2624167"/>
                  <a:ext cx="618183" cy="438262"/>
                </a:xfrm>
                <a:prstGeom prst="rect">
                  <a:avLst/>
                </a:prstGeom>
                <a:blipFill>
                  <a:blip r:embed="rId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4FA4EB5-5E7C-3442-A3C9-1CE710E15621}"/>
                    </a:ext>
                  </a:extLst>
                </p:cNvPr>
                <p:cNvSpPr/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B9D065EB-BBD5-7049-A28A-D0E20DE452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16" y="3737191"/>
                  <a:ext cx="618182" cy="444930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752933-9EF4-3F4D-B078-917F320EFD15}"/>
                    </a:ext>
                  </a:extLst>
                </p:cNvPr>
                <p:cNvSpPr/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82DB75B-5000-E540-B704-82BFC0F66B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836" y="5141324"/>
                  <a:ext cx="618182" cy="476221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1BDAA7BF-3ECF-2946-B66F-8B17ADE4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1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890FE3C-8AF6-E948-A4C3-7A288C346FBC}"/>
              </a:ext>
            </a:extLst>
          </p:cNvPr>
          <p:cNvSpPr/>
          <p:nvPr/>
        </p:nvSpPr>
        <p:spPr>
          <a:xfrm>
            <a:off x="1148576" y="3166946"/>
            <a:ext cx="9360303" cy="3155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8CC99-8834-7843-A55F-9FBFD120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with neighbor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008B-E920-4945-813D-F9A928F9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Prune the computation graph:</a:t>
            </a:r>
          </a:p>
          <a:p>
            <a:pPr lvl="1"/>
            <a:r>
              <a:rPr lang="en-US" dirty="0"/>
              <a:t>Sample neighbors from a neighbor list of a vertex.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A3E91D0-1362-6448-9332-F86AE06BFB12}"/>
              </a:ext>
            </a:extLst>
          </p:cNvPr>
          <p:cNvSpPr/>
          <p:nvPr/>
        </p:nvSpPr>
        <p:spPr>
          <a:xfrm>
            <a:off x="6503093" y="4477147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D3EC1E-A025-AA4D-8459-BE8A1F8FAA5D}"/>
              </a:ext>
            </a:extLst>
          </p:cNvPr>
          <p:cNvGrpSpPr/>
          <p:nvPr/>
        </p:nvGrpSpPr>
        <p:grpSpPr>
          <a:xfrm>
            <a:off x="8039697" y="3535139"/>
            <a:ext cx="2182944" cy="2451386"/>
            <a:chOff x="7634963" y="2926213"/>
            <a:chExt cx="2182944" cy="2451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681AFF-4FC9-5341-8AF1-F83145B0FE8D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D5EB51-7BD9-4245-9B79-8B5AA23851DB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A1DDF-4A34-3A4D-BD72-76B3BB0ED271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89D8EF-CB9D-534D-AA72-6D990B9CE83A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83927C-2352-7248-8AFA-876A234FD70E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7987F5-60B2-614E-A07D-1FBA399348DD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1717F-2D67-8A48-935C-22E44A043FF3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563A6F-D56E-D24A-880B-DF4DBF2FCA25}"/>
                </a:ext>
              </a:extLst>
            </p:cNvPr>
            <p:cNvCxnSpPr>
              <a:cxnSpLocks/>
              <a:stCxn id="9" idx="4"/>
              <a:endCxn id="10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FF174-DCDC-5D4B-A2C7-9A6247F91C92}"/>
                </a:ext>
              </a:extLst>
            </p:cNvPr>
            <p:cNvCxnSpPr>
              <a:cxnSpLocks/>
              <a:stCxn id="9" idx="4"/>
              <a:endCxn id="8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584FBD6-2BA0-A84C-BCAD-A1DF80BC76C9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60D5C-9BE9-1749-A44F-E3BC8BE7E4FE}"/>
                </a:ext>
              </a:extLst>
            </p:cNvPr>
            <p:cNvCxnSpPr>
              <a:stCxn id="7" idx="4"/>
              <a:endCxn id="15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D2F1A-D359-A64B-88F6-0B1910A5FFD3}"/>
              </a:ext>
            </a:extLst>
          </p:cNvPr>
          <p:cNvGrpSpPr/>
          <p:nvPr/>
        </p:nvGrpSpPr>
        <p:grpSpPr>
          <a:xfrm>
            <a:off x="1330678" y="3366570"/>
            <a:ext cx="5043099" cy="2822116"/>
            <a:chOff x="4127897" y="2764138"/>
            <a:chExt cx="5043099" cy="282211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1075F7-FFEA-7241-B408-A2F9E203D5B6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0A7351-4A51-2442-81ED-DF0B907B4CCD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52AD7E-1051-224B-8820-F81CA445F27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45E5527-13EE-3747-95C4-A3DD7FE9417E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6A8EE5-FB6E-E340-A90E-9F44C01CFD83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F6D74F-D0E1-A743-AA93-0E358DF7DC7A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999EA3-6BD8-F646-8FCC-D22B6B6D8A28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AB4212-94D9-634B-8683-91CCB7F0E9C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BF61F6-9623-9C40-BA7F-91283AD77405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BA84561-E21B-F243-A933-3B3AE422A96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DE583EB-E1E8-974E-9ED9-3133ECAE554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DA69AE8-CB3B-E745-A9C6-0B1A4FB399D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14AEB3-BAE1-EE4C-95E1-8D9D41F43E57}"/>
                </a:ext>
              </a:extLst>
            </p:cNvPr>
            <p:cNvCxnSpPr>
              <a:stCxn id="18" idx="4"/>
              <a:endCxn id="19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F95954-0321-0D4C-9F63-8D94D8D75F06}"/>
                </a:ext>
              </a:extLst>
            </p:cNvPr>
            <p:cNvCxnSpPr>
              <a:endCxn id="22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354C499-FF1F-F04F-8DAC-D8AB7571530F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4C13B2-4D1A-0C41-8301-C9CBB35D59F8}"/>
                </a:ext>
              </a:extLst>
            </p:cNvPr>
            <p:cNvCxnSpPr>
              <a:stCxn id="18" idx="4"/>
              <a:endCxn id="21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3086C3-844E-BC4A-8464-3EE7B8D109E0}"/>
                </a:ext>
              </a:extLst>
            </p:cNvPr>
            <p:cNvCxnSpPr>
              <a:stCxn id="18" idx="4"/>
              <a:endCxn id="20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8EDDC9-A954-9347-B78E-9D0BCE3A7F79}"/>
                </a:ext>
              </a:extLst>
            </p:cNvPr>
            <p:cNvCxnSpPr>
              <a:cxnSpLocks/>
              <a:stCxn id="20" idx="4"/>
              <a:endCxn id="24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4DB982-EBD8-2140-B41A-D3C83C901160}"/>
                </a:ext>
              </a:extLst>
            </p:cNvPr>
            <p:cNvCxnSpPr>
              <a:stCxn id="20" idx="4"/>
              <a:endCxn id="26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76411A-4861-1149-A154-9E2BCE3CFD31}"/>
                </a:ext>
              </a:extLst>
            </p:cNvPr>
            <p:cNvCxnSpPr>
              <a:stCxn id="20" idx="4"/>
              <a:endCxn id="25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22DA37-279A-9D4D-A2C1-CC5E23624837}"/>
                </a:ext>
              </a:extLst>
            </p:cNvPr>
            <p:cNvCxnSpPr>
              <a:stCxn id="20" idx="4"/>
              <a:endCxn id="56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373BA81-3886-A941-A956-7CBCDF0B14B7}"/>
                </a:ext>
              </a:extLst>
            </p:cNvPr>
            <p:cNvCxnSpPr>
              <a:stCxn id="19" idx="4"/>
              <a:endCxn id="24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404907-8EE3-D246-B1AC-19CFBD862D01}"/>
                </a:ext>
              </a:extLst>
            </p:cNvPr>
            <p:cNvCxnSpPr>
              <a:cxnSpLocks/>
              <a:stCxn id="22" idx="4"/>
              <a:endCxn id="24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C6E57D-1FAA-024E-9234-2875BA91C735}"/>
                </a:ext>
              </a:extLst>
            </p:cNvPr>
            <p:cNvCxnSpPr>
              <a:cxnSpLocks/>
              <a:stCxn id="22" idx="4"/>
              <a:endCxn id="26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A7EE2E-1D4A-3846-A350-A665A526F6AA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6B24C5-3325-264A-86F7-56EE71C99D04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DBE200-23EA-2C4B-8FE8-ADEBAF8AD7E2}"/>
                </a:ext>
              </a:extLst>
            </p:cNvPr>
            <p:cNvCxnSpPr>
              <a:stCxn id="23" idx="4"/>
              <a:endCxn id="41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139F3-B225-BC4E-B4CA-D3DDA3E946EF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E1896-2A12-F94B-B4DF-7D21C4837DDF}"/>
                </a:ext>
              </a:extLst>
            </p:cNvPr>
            <p:cNvCxnSpPr>
              <a:cxnSpLocks/>
              <a:stCxn id="23" idx="4"/>
              <a:endCxn id="43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2E19E0-DF53-E645-8DD6-A1B03DAA223D}"/>
                </a:ext>
              </a:extLst>
            </p:cNvPr>
            <p:cNvCxnSpPr>
              <a:cxnSpLocks/>
              <a:stCxn id="23" idx="4"/>
              <a:endCxn id="25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6793A6-9422-C245-9CD5-167A47E9202D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378A32-E20F-014C-BCE0-0CA47BD77C08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3628D66-740D-AD4D-B421-DD712DE1E81C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6D3BEB-F2DC-5F49-87EA-1B30D66244E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77B758-B9EB-134F-ADE7-398C2E8792BF}"/>
                </a:ext>
              </a:extLst>
            </p:cNvPr>
            <p:cNvCxnSpPr>
              <a:stCxn id="23" idx="4"/>
              <a:endCxn id="54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DCF8AF-DF5A-184B-B9DB-50E13D718D4F}"/>
                </a:ext>
              </a:extLst>
            </p:cNvPr>
            <p:cNvCxnSpPr>
              <a:stCxn id="23" idx="4"/>
              <a:endCxn id="46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587203-333A-B844-A8E6-72A3BAC2C347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5C6E5F-DF54-C040-A56E-CEB492B07B4E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2629874-977B-2B47-878A-7B0DE8C9C3E7}"/>
                </a:ext>
              </a:extLst>
            </p:cNvPr>
            <p:cNvCxnSpPr>
              <a:stCxn id="21" idx="4"/>
              <a:endCxn id="51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F0B9E7-C1A9-A440-A200-EDEFC087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1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2EEF-6334-1A48-A90B-96202AA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EB0E9-B68D-F842-B267-AF68733FB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solution to many applications can be formulated as </a:t>
            </a:r>
            <a:r>
              <a:rPr lang="en-US" dirty="0" err="1"/>
              <a:t>graphlearning</a:t>
            </a:r>
            <a:r>
              <a:rPr lang="en-US" dirty="0"/>
              <a:t> problems.</a:t>
            </a:r>
          </a:p>
          <a:p>
            <a:pPr>
              <a:lnSpc>
                <a:spcPct val="100000"/>
              </a:lnSpc>
            </a:pPr>
            <a:r>
              <a:rPr lang="en-US" dirty="0"/>
              <a:t>Graph neural networks are a new technique for graph learning.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have multiple advantages over traditional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We demonstrate how GNNs are used in multiple graph tasks and how these GNN models can be trained.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15B7C-1BEC-354B-BA23-1248DC8D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8B0A-3430-584D-82F1-70910F0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7246-3779-FD4B-BB56-E8F88706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9:00-9:45		Overview of graph neural networks</a:t>
            </a:r>
          </a:p>
          <a:p>
            <a:r>
              <a:rPr lang="en-US" dirty="0"/>
              <a:t>9:45am-10:30	Overview of deep graph library (DGL)</a:t>
            </a:r>
          </a:p>
          <a:p>
            <a:r>
              <a:rPr lang="en-US" dirty="0"/>
              <a:t>10:30-11:00 	Virtual coffee break</a:t>
            </a:r>
          </a:p>
          <a:p>
            <a:r>
              <a:rPr lang="en-US" dirty="0"/>
              <a:t>11:00-12:30	(Hands-on) GNN models for basic graph tasks</a:t>
            </a:r>
          </a:p>
          <a:p>
            <a:r>
              <a:rPr lang="en-US" dirty="0"/>
              <a:t>12:30-14:00	Virtual lunch break</a:t>
            </a:r>
          </a:p>
          <a:p>
            <a:r>
              <a:rPr lang="en-US" dirty="0"/>
              <a:t>14:00-15:30	(Hands-on) GNN training on large graphs</a:t>
            </a:r>
          </a:p>
          <a:p>
            <a:r>
              <a:rPr lang="en-US" dirty="0"/>
              <a:t>15:30-16:00	Virtual coffee break </a:t>
            </a:r>
          </a:p>
          <a:p>
            <a:r>
              <a:rPr lang="en-US" dirty="0"/>
              <a:t>16:00-17:00	(Hands-on) GNN models for real-world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C7280-E6C5-1641-8F66-59ED333B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73BC9B-A14E-4256-96E4-5B06E9C80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of Graph Neural Networks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E57428-76A5-4E69-9AC7-776C9B8E0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George </a:t>
            </a:r>
            <a:r>
              <a:rPr lang="en-US" altLang="zh-CN" dirty="0" err="1">
                <a:solidFill>
                  <a:schemeClr val="tx1"/>
                </a:solidFill>
              </a:rPr>
              <a:t>Karypis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407030-C40E-460C-BF06-52797E76E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725" y="4778252"/>
            <a:ext cx="11102081" cy="82405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Senior Principal Scientist, AWS Deep Learning Science, Palo Alto, CA, USA, </a:t>
            </a:r>
            <a:r>
              <a:rPr lang="en-US" altLang="zh-CN" dirty="0">
                <a:solidFill>
                  <a:schemeClr val="tx1"/>
                </a:solidFill>
                <a:hlinkClick r:id="rId2"/>
              </a:rPr>
              <a:t>gkarypis@amazon.com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Professor, Department of Computer Science &amp; Engineering, University of Minnesota, </a:t>
            </a:r>
            <a:r>
              <a:rPr lang="en-US" altLang="zh-CN" dirty="0">
                <a:solidFill>
                  <a:schemeClr val="tx1"/>
                </a:solidFill>
                <a:hlinkClick r:id="rId3"/>
              </a:rPr>
              <a:t>karypis@umn.edu</a:t>
            </a:r>
            <a:r>
              <a:rPr lang="en-US" altLang="zh-CN" dirty="0">
                <a:solidFill>
                  <a:schemeClr val="tx1"/>
                </a:solidFill>
              </a:rPr>
              <a:t>, (on leave)</a:t>
            </a:r>
          </a:p>
        </p:txBody>
      </p:sp>
    </p:spTree>
    <p:extLst>
      <p:ext uri="{BB962C8B-B14F-4D97-AF65-F5344CB8AC3E}">
        <p14:creationId xmlns:p14="http://schemas.microsoft.com/office/powerpoint/2010/main" val="206511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A87BE8A5-560E-0E4E-A9DB-3BF18759976D}"/>
              </a:ext>
            </a:extLst>
          </p:cNvPr>
          <p:cNvGrpSpPr/>
          <p:nvPr/>
        </p:nvGrpSpPr>
        <p:grpSpPr>
          <a:xfrm>
            <a:off x="216976" y="170481"/>
            <a:ext cx="4386022" cy="4355024"/>
            <a:chOff x="216976" y="170481"/>
            <a:chExt cx="4386022" cy="43550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59C111-8CB9-3D43-BA94-FF55B3B4452A}"/>
                </a:ext>
              </a:extLst>
            </p:cNvPr>
            <p:cNvSpPr/>
            <p:nvPr/>
          </p:nvSpPr>
          <p:spPr>
            <a:xfrm>
              <a:off x="216976" y="170481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DDC9F5-4205-DD41-84F1-59129DC934CF}"/>
                </a:ext>
              </a:extLst>
            </p:cNvPr>
            <p:cNvGrpSpPr/>
            <p:nvPr/>
          </p:nvGrpSpPr>
          <p:grpSpPr>
            <a:xfrm>
              <a:off x="360399" y="342450"/>
              <a:ext cx="4087615" cy="3929695"/>
              <a:chOff x="592873" y="1233320"/>
              <a:chExt cx="4087615" cy="392969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BEE4CA1-F990-5549-B076-6663192125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71" r="5297"/>
              <a:stretch/>
            </p:blipFill>
            <p:spPr>
              <a:xfrm>
                <a:off x="785186" y="3012222"/>
                <a:ext cx="3735092" cy="215079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87C15-7D5D-464B-AB2F-998B7C070129}"/>
                  </a:ext>
                </a:extLst>
              </p:cNvPr>
              <p:cNvSpPr txBox="1"/>
              <p:nvPr/>
            </p:nvSpPr>
            <p:spPr>
              <a:xfrm>
                <a:off x="592873" y="1233320"/>
                <a:ext cx="2059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Fraud &amp; Abuse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F8227-B510-524E-B447-D143FF4F3DC0}"/>
                  </a:ext>
                </a:extLst>
              </p:cNvPr>
              <p:cNvSpPr txBox="1"/>
              <p:nvPr/>
            </p:nvSpPr>
            <p:spPr>
              <a:xfrm>
                <a:off x="592873" y="1694985"/>
                <a:ext cx="40876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Detect malicious accounts, fraudulent financial transactions, fake reviews, fraudulent insurance claims, 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2854B-1343-0D4A-A9E4-5BDC7FF21BDC}"/>
              </a:ext>
            </a:extLst>
          </p:cNvPr>
          <p:cNvGrpSpPr/>
          <p:nvPr/>
        </p:nvGrpSpPr>
        <p:grpSpPr>
          <a:xfrm>
            <a:off x="7498834" y="170481"/>
            <a:ext cx="4386022" cy="4355024"/>
            <a:chOff x="7262858" y="550528"/>
            <a:chExt cx="4386022" cy="43550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45E10F-9D42-144D-99C9-CCE4C6709FBF}"/>
                </a:ext>
              </a:extLst>
            </p:cNvPr>
            <p:cNvSpPr/>
            <p:nvPr/>
          </p:nvSpPr>
          <p:spPr>
            <a:xfrm>
              <a:off x="7262858" y="550528"/>
              <a:ext cx="4386022" cy="43550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CDBC6B-10E7-B44F-AEB7-F8F4C131B1EC}"/>
                </a:ext>
              </a:extLst>
            </p:cNvPr>
            <p:cNvGrpSpPr/>
            <p:nvPr/>
          </p:nvGrpSpPr>
          <p:grpSpPr>
            <a:xfrm>
              <a:off x="7347611" y="590423"/>
              <a:ext cx="4227004" cy="4218532"/>
              <a:chOff x="6743116" y="1385720"/>
              <a:chExt cx="4227004" cy="42185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805F2E-8A71-0A4B-9D37-7C3D32300558}"/>
                  </a:ext>
                </a:extLst>
              </p:cNvPr>
              <p:cNvSpPr txBox="1"/>
              <p:nvPr/>
            </p:nvSpPr>
            <p:spPr>
              <a:xfrm>
                <a:off x="6743116" y="1385720"/>
                <a:ext cx="2572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Recommendations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6109CC-93F9-6847-80E5-59FB315D30C7}"/>
                  </a:ext>
                </a:extLst>
              </p:cNvPr>
              <p:cNvSpPr txBox="1"/>
              <p:nvPr/>
            </p:nvSpPr>
            <p:spPr>
              <a:xfrm>
                <a:off x="6743116" y="1847385"/>
                <a:ext cx="42141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Products, media, articles, experiences, jobs, courses, spouses, …</a:t>
                </a:r>
              </a:p>
            </p:txBody>
          </p:sp>
          <p:pic>
            <p:nvPicPr>
              <p:cNvPr id="13" name="Picture 2" descr="https://lh6.googleusercontent.com/zMBqgipvXK1N2REcAS33JYFaqTsQyFaV8PVWfVoWkHbt66jLKsMwtIfE9xWXt3gggOnYKJCHeznRr8MDxwVOvAZWV1vKKXRE-mRQO_9_aOUDN-KCvGSJ2ufUAkoFHDDg-_U2HtQ">
                <a:extLst>
                  <a:ext uri="{FF2B5EF4-FFF2-40B4-BE49-F238E27FC236}">
                    <a16:creationId xmlns:a16="http://schemas.microsoft.com/office/drawing/2014/main" id="{05DE3F74-1194-484F-8883-7257FDC0E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5583" y="2996786"/>
                <a:ext cx="4094537" cy="26074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88812C-783E-264A-9B6D-77838FAB762F}"/>
              </a:ext>
            </a:extLst>
          </p:cNvPr>
          <p:cNvGrpSpPr/>
          <p:nvPr/>
        </p:nvGrpSpPr>
        <p:grpSpPr>
          <a:xfrm>
            <a:off x="2614723" y="4827079"/>
            <a:ext cx="6962553" cy="1922807"/>
            <a:chOff x="2577883" y="4763007"/>
            <a:chExt cx="6962553" cy="19228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15FD90-0734-E44A-A18A-CBB75F21CAB8}"/>
                </a:ext>
              </a:extLst>
            </p:cNvPr>
            <p:cNvSpPr/>
            <p:nvPr/>
          </p:nvSpPr>
          <p:spPr>
            <a:xfrm>
              <a:off x="2577883" y="4763007"/>
              <a:ext cx="6962553" cy="19228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32884A-81ED-DC46-9559-AC11915A7BF6}"/>
                </a:ext>
              </a:extLst>
            </p:cNvPr>
            <p:cNvGrpSpPr/>
            <p:nvPr/>
          </p:nvGrpSpPr>
          <p:grpSpPr>
            <a:xfrm>
              <a:off x="2651564" y="4790250"/>
              <a:ext cx="6576830" cy="1700756"/>
              <a:chOff x="1783659" y="4759361"/>
              <a:chExt cx="6576830" cy="17007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BE53E8A-BAF5-7C43-BDAE-BC749E9A17CE}"/>
                  </a:ext>
                </a:extLst>
              </p:cNvPr>
              <p:cNvGrpSpPr/>
              <p:nvPr/>
            </p:nvGrpSpPr>
            <p:grpSpPr>
              <a:xfrm>
                <a:off x="1783659" y="4821692"/>
                <a:ext cx="4087615" cy="1477328"/>
                <a:chOff x="592873" y="1233320"/>
                <a:chExt cx="4087615" cy="147732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F351BB5-F9DF-B145-9938-8A6CA8497422}"/>
                    </a:ext>
                  </a:extLst>
                </p:cNvPr>
                <p:cNvSpPr txBox="1"/>
                <p:nvPr/>
              </p:nvSpPr>
              <p:spPr>
                <a:xfrm>
                  <a:off x="592873" y="1233320"/>
                  <a:ext cx="15014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FF0000"/>
                      </a:solidFill>
                    </a:rPr>
                    <a:t>Marketing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39E432-D0D5-DB48-9E28-71984182F171}"/>
                    </a:ext>
                  </a:extLst>
                </p:cNvPr>
                <p:cNvSpPr txBox="1"/>
                <p:nvPr/>
              </p:nvSpPr>
              <p:spPr>
                <a:xfrm>
                  <a:off x="592873" y="1694985"/>
                  <a:ext cx="408761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Who should get a discount? Who are the influencers? Who are the risk of churning?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FC466F4-5694-824B-B343-FA6ECDF39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59361"/>
                <a:ext cx="2264489" cy="1700756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2651D4-B54F-7940-8CD7-41F017360849}"/>
              </a:ext>
            </a:extLst>
          </p:cNvPr>
          <p:cNvGrpSpPr/>
          <p:nvPr/>
        </p:nvGrpSpPr>
        <p:grpSpPr>
          <a:xfrm>
            <a:off x="1854157" y="1426342"/>
            <a:ext cx="3169929" cy="2724615"/>
            <a:chOff x="7656162" y="1410347"/>
            <a:chExt cx="3169929" cy="272461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1B8F2-0AAC-D145-B1AD-B177CB4AE3A1}"/>
                </a:ext>
              </a:extLst>
            </p:cNvPr>
            <p:cNvSpPr/>
            <p:nvPr/>
          </p:nvSpPr>
          <p:spPr>
            <a:xfrm>
              <a:off x="7656162" y="1410347"/>
              <a:ext cx="3169929" cy="27246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E8984A-F589-A24E-8DDF-2F28328A177B}"/>
                </a:ext>
              </a:extLst>
            </p:cNvPr>
            <p:cNvGrpSpPr/>
            <p:nvPr/>
          </p:nvGrpSpPr>
          <p:grpSpPr>
            <a:xfrm>
              <a:off x="7798672" y="1605025"/>
              <a:ext cx="2799850" cy="2431362"/>
              <a:chOff x="7798672" y="1605025"/>
              <a:chExt cx="2799850" cy="243136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8602D4-975B-C148-A821-FD2A37B85C46}"/>
                  </a:ext>
                </a:extLst>
              </p:cNvPr>
              <p:cNvSpPr txBox="1"/>
              <p:nvPr/>
            </p:nvSpPr>
            <p:spPr>
              <a:xfrm>
                <a:off x="8075783" y="3728610"/>
                <a:ext cx="24145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Financial transactions network</a:t>
                </a:r>
                <a:endParaRPr lang="en-US" sz="1400" dirty="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63EED31-80ED-4543-95C7-AE42B2135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672" y="1605025"/>
                <a:ext cx="2799850" cy="2150793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9C1C4-981B-DA40-B9A2-E0BF3ED00F90}"/>
              </a:ext>
            </a:extLst>
          </p:cNvPr>
          <p:cNvGrpSpPr/>
          <p:nvPr/>
        </p:nvGrpSpPr>
        <p:grpSpPr>
          <a:xfrm>
            <a:off x="6869507" y="1474419"/>
            <a:ext cx="3169928" cy="2676537"/>
            <a:chOff x="3374160" y="3580107"/>
            <a:chExt cx="3169928" cy="267653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302F00-7727-D04F-BF76-281A3D51BC2C}"/>
                </a:ext>
              </a:extLst>
            </p:cNvPr>
            <p:cNvSpPr/>
            <p:nvPr/>
          </p:nvSpPr>
          <p:spPr>
            <a:xfrm>
              <a:off x="3374160" y="3580107"/>
              <a:ext cx="3169928" cy="26765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66446E-4C64-0644-BCE9-4104A77E7167}"/>
                </a:ext>
              </a:extLst>
            </p:cNvPr>
            <p:cNvSpPr txBox="1"/>
            <p:nvPr/>
          </p:nvSpPr>
          <p:spPr>
            <a:xfrm>
              <a:off x="3722663" y="5812730"/>
              <a:ext cx="2448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Collaborative knowledge graph</a:t>
              </a:r>
              <a:endParaRPr lang="en-US" sz="14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266584-A953-2145-9F49-AE42E01A3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17759" y="3700102"/>
              <a:ext cx="2906749" cy="214652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F2100E3-DF6C-274B-A2F4-1F80DA37A160}"/>
              </a:ext>
            </a:extLst>
          </p:cNvPr>
          <p:cNvGrpSpPr/>
          <p:nvPr/>
        </p:nvGrpSpPr>
        <p:grpSpPr>
          <a:xfrm>
            <a:off x="7146067" y="4468740"/>
            <a:ext cx="2575205" cy="2334622"/>
            <a:chOff x="466747" y="1953403"/>
            <a:chExt cx="2575205" cy="233462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35A446-83D0-5041-96DA-C12A53E1200A}"/>
                </a:ext>
              </a:extLst>
            </p:cNvPr>
            <p:cNvSpPr/>
            <p:nvPr/>
          </p:nvSpPr>
          <p:spPr>
            <a:xfrm>
              <a:off x="466747" y="1953403"/>
              <a:ext cx="2575205" cy="233462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852EF1B-0615-7141-8CFA-21B22F16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3653" y="2104661"/>
              <a:ext cx="2381391" cy="1788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8BF429-64FB-4349-8824-BFE819F0F359}"/>
                </a:ext>
              </a:extLst>
            </p:cNvPr>
            <p:cNvSpPr txBox="1"/>
            <p:nvPr/>
          </p:nvSpPr>
          <p:spPr>
            <a:xfrm>
              <a:off x="1005396" y="3980248"/>
              <a:ext cx="1256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Social network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C7A4FE-6CEC-AD47-B956-CF9313F8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927F6-D0FC-8240-83C7-4CF0F4801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2EF9909-B6C1-6247-8A9B-0ADC5846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Tasks in graph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2EB-C2BD-534B-A860-19937823B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Node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Detect malicious accounts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Target right customers</a:t>
            </a:r>
          </a:p>
          <a:p>
            <a:pPr>
              <a:lnSpc>
                <a:spcPct val="100000"/>
              </a:lnSpc>
            </a:pPr>
            <a:r>
              <a:rPr lang="en-US" dirty="0"/>
              <a:t>Link prediction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Recommendations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missing relations in a knowledge graph</a:t>
            </a:r>
          </a:p>
          <a:p>
            <a:pPr>
              <a:lnSpc>
                <a:spcPct val="100000"/>
              </a:lnSpc>
            </a:pPr>
            <a:r>
              <a:rPr lang="en-US" dirty="0"/>
              <a:t>Graph classification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Predict the property of a chemical compound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8D4D84-87C2-BD42-8A79-D7FDDCF86C75}"/>
              </a:ext>
            </a:extLst>
          </p:cNvPr>
          <p:cNvGrpSpPr/>
          <p:nvPr/>
        </p:nvGrpSpPr>
        <p:grpSpPr>
          <a:xfrm>
            <a:off x="7475013" y="891502"/>
            <a:ext cx="4653148" cy="5179272"/>
            <a:chOff x="7475013" y="947261"/>
            <a:chExt cx="4653148" cy="5179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2C428-2ED9-1140-B313-81DEF7359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D034E2-358D-0944-B3A7-718E6A4C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D7266-7AD4-8D44-B232-A71214977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CA9CA6-4496-244C-8C17-07A186F21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C04ABD-53F2-C347-966A-ED787EB84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B3394-028E-CC4F-9F4B-E195CDCD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C6E7-21D4-874F-9920-707F0409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and node embeddings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247F-C360-DC40-BA91-16A6826D4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772"/>
            <a:ext cx="10515600" cy="220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Embed nodes to a low-dimension space so that these embeddings capture the essential task-specific information and use them to train off-the-self classifiers.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node similarities in the embedding space approximates the similarities in the original graph.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A7F607-30FE-D04F-896B-4861427284B2}"/>
              </a:ext>
            </a:extLst>
          </p:cNvPr>
          <p:cNvGrpSpPr/>
          <p:nvPr/>
        </p:nvGrpSpPr>
        <p:grpSpPr>
          <a:xfrm>
            <a:off x="2747730" y="4020486"/>
            <a:ext cx="7069115" cy="2742342"/>
            <a:chOff x="2357437" y="3978935"/>
            <a:chExt cx="7069115" cy="27423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C3B55-A4A2-044A-B38D-0F3D8D871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5072" y="3978935"/>
              <a:ext cx="5648513" cy="24345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7AF472-C070-264B-A125-08BCD569DD0A}"/>
                </a:ext>
              </a:extLst>
            </p:cNvPr>
            <p:cNvSpPr txBox="1"/>
            <p:nvPr/>
          </p:nvSpPr>
          <p:spPr>
            <a:xfrm>
              <a:off x="2357437" y="6413500"/>
              <a:ext cx="70691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Representation Learning on Networks, </a:t>
              </a:r>
              <a:r>
                <a:rPr lang="en-US" sz="1400" dirty="0" err="1">
                  <a:solidFill>
                    <a:schemeClr val="tx2"/>
                  </a:solidFill>
                </a:rPr>
                <a:t>snap.stanford.edu</a:t>
              </a:r>
              <a:r>
                <a:rPr lang="en-US" sz="1400" dirty="0">
                  <a:solidFill>
                    <a:schemeClr val="tx2"/>
                  </a:solidFill>
                </a:rPr>
                <a:t>/</a:t>
              </a:r>
              <a:r>
                <a:rPr lang="en-US" sz="1400" dirty="0" err="1">
                  <a:solidFill>
                    <a:schemeClr val="tx2"/>
                  </a:solidFill>
                </a:rPr>
                <a:t>proj</a:t>
              </a:r>
              <a:r>
                <a:rPr lang="en-US" sz="1400" dirty="0">
                  <a:solidFill>
                    <a:schemeClr val="tx2"/>
                  </a:solidFill>
                </a:rPr>
                <a:t>/embeddings-www, WWW 2018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4C996-2A24-7340-8068-E97DCBA9F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0B14-BEF8-8344-A7A3-EFF6075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263120"/>
            <a:ext cx="10829693" cy="1325563"/>
          </a:xfrm>
        </p:spPr>
        <p:txBody>
          <a:bodyPr/>
          <a:lstStyle/>
          <a:p>
            <a:r>
              <a:rPr lang="en-US" dirty="0"/>
              <a:t>Traditional graph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2290-98E8-764B-96AE-28F8C51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07" y="1415608"/>
            <a:ext cx="6886305" cy="507392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Generate embeddings by manual feature engineering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Requires domain expertise, involves considerable manual fine-tuning, time consuming, does not scale, …</a:t>
            </a:r>
          </a:p>
          <a:p>
            <a:pPr>
              <a:lnSpc>
                <a:spcPct val="120000"/>
              </a:lnSpc>
            </a:pPr>
            <a:r>
              <a:rPr lang="en-US" dirty="0"/>
              <a:t>Automatically generate embeddings using unsupervised dimensionality reduction approaches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Singular value decomposition, tensor decomposition, co-factorization, deep walks, etc.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Cannot effectively combine rich attributes with network structure.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Employ mostly (multi-)liner models.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 not allow for end-to-end learning.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F82D2D-69D7-6042-B9BD-1CAC5C056F64}"/>
              </a:ext>
            </a:extLst>
          </p:cNvPr>
          <p:cNvGrpSpPr/>
          <p:nvPr/>
        </p:nvGrpSpPr>
        <p:grpSpPr>
          <a:xfrm>
            <a:off x="7475013" y="1415608"/>
            <a:ext cx="4653148" cy="5179272"/>
            <a:chOff x="7475013" y="947261"/>
            <a:chExt cx="4653148" cy="51792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1A1DD9-72D9-8040-B022-C80CF982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4" t="8027" r="1289" b="4178"/>
            <a:stretch/>
          </p:blipFill>
          <p:spPr>
            <a:xfrm>
              <a:off x="8066756" y="3077217"/>
              <a:ext cx="3721735" cy="132349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DFEAB0-2571-6A49-BD0E-5E8D44E88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" t="4831" r="3554" b="8627"/>
            <a:stretch/>
          </p:blipFill>
          <p:spPr>
            <a:xfrm>
              <a:off x="9971969" y="4697692"/>
              <a:ext cx="2031411" cy="13234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A4DF58-CDA8-7548-85CD-CA509D934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2" t="3460" r="2349" b="2615"/>
            <a:stretch/>
          </p:blipFill>
          <p:spPr>
            <a:xfrm>
              <a:off x="7630540" y="4599059"/>
              <a:ext cx="2121301" cy="15274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CF427F-4329-E143-A2E6-72FA8D1F2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6" r="1660" b="2439"/>
            <a:stretch/>
          </p:blipFill>
          <p:spPr>
            <a:xfrm>
              <a:off x="7475013" y="947261"/>
              <a:ext cx="2276828" cy="204279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2BCB00-FD6E-AE47-869D-80F6B268B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1464" r="1942" b="1625"/>
            <a:stretch/>
          </p:blipFill>
          <p:spPr>
            <a:xfrm>
              <a:off x="9837466" y="947261"/>
              <a:ext cx="2290695" cy="198674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BEAF-BF6E-B444-B51B-C2B473E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C90F-806A-4640-838C-5DDD1BCE92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5C9274EB-DCB8-8643-8D61-B1A88992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3D6F-80BF-EC40-AAFA-3CB56D11B2CA}"/>
              </a:ext>
            </a:extLst>
          </p:cNvPr>
          <p:cNvGrpSpPr/>
          <p:nvPr/>
        </p:nvGrpSpPr>
        <p:grpSpPr>
          <a:xfrm>
            <a:off x="691599" y="1717292"/>
            <a:ext cx="6241848" cy="1645562"/>
            <a:chOff x="691599" y="1839953"/>
            <a:chExt cx="6241848" cy="1645562"/>
          </a:xfrm>
        </p:grpSpPr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9AF84BB6-33AB-CE4C-B4E8-B3575BF1ED06}"/>
                </a:ext>
              </a:extLst>
            </p:cNvPr>
            <p:cNvSpPr txBox="1">
              <a:spLocks/>
            </p:cNvSpPr>
            <p:nvPr/>
          </p:nvSpPr>
          <p:spPr>
            <a:xfrm>
              <a:off x="844880" y="2363173"/>
              <a:ext cx="6088567" cy="11223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 b="0" kern="1200">
                  <a:solidFill>
                    <a:schemeClr val="tx1"/>
                  </a:solidFill>
                  <a:latin typeface="Amazon Ember"/>
                  <a:ea typeface="+mn-ea"/>
                  <a:cs typeface="Amazon Embe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 family of (deep) neural networks that learn node, edge, and graph embeddings.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5045B2-5158-454B-B9AE-D81EB90DD14D}"/>
                </a:ext>
              </a:extLst>
            </p:cNvPr>
            <p:cNvSpPr txBox="1"/>
            <p:nvPr/>
          </p:nvSpPr>
          <p:spPr>
            <a:xfrm>
              <a:off x="691599" y="1839953"/>
              <a:ext cx="4416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Graph Neural Network (GNN)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62BD00-A623-F241-B205-7EF5A98D5E51}"/>
              </a:ext>
            </a:extLst>
          </p:cNvPr>
          <p:cNvGrpSpPr/>
          <p:nvPr/>
        </p:nvGrpSpPr>
        <p:grpSpPr>
          <a:xfrm>
            <a:off x="7412797" y="624237"/>
            <a:ext cx="4622800" cy="2738617"/>
            <a:chOff x="7224260" y="3835830"/>
            <a:chExt cx="4622800" cy="273861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18984B-9AC6-2148-9EF4-FCB9164D38A6}"/>
                </a:ext>
              </a:extLst>
            </p:cNvPr>
            <p:cNvSpPr/>
            <p:nvPr/>
          </p:nvSpPr>
          <p:spPr>
            <a:xfrm>
              <a:off x="7224260" y="3835830"/>
              <a:ext cx="4622800" cy="2738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2" dirty="0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3A12DABE-6F02-754D-A804-0E20B6F429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6" b="4317"/>
            <a:stretch/>
          </p:blipFill>
          <p:spPr bwMode="auto">
            <a:xfrm>
              <a:off x="7280822" y="3920407"/>
              <a:ext cx="4538431" cy="2569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260C0A-8E03-BF44-BDF3-E7BD779B506A}"/>
                </a:ext>
              </a:extLst>
            </p:cNvPr>
            <p:cNvSpPr txBox="1"/>
            <p:nvPr/>
          </p:nvSpPr>
          <p:spPr>
            <a:xfrm>
              <a:off x="7770952" y="4331971"/>
              <a:ext cx="14299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They are becoming extremely popular.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BD522C-8D24-4C41-9449-3F1C8866B6F1}"/>
              </a:ext>
            </a:extLst>
          </p:cNvPr>
          <p:cNvGrpSpPr/>
          <p:nvPr/>
        </p:nvGrpSpPr>
        <p:grpSpPr>
          <a:xfrm>
            <a:off x="838202" y="3624381"/>
            <a:ext cx="10070203" cy="2738617"/>
            <a:chOff x="7162801" y="3500818"/>
            <a:chExt cx="10070203" cy="27386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ACA604-7478-8544-A1FD-F6C9FD0E0302}"/>
                </a:ext>
              </a:extLst>
            </p:cNvPr>
            <p:cNvGrpSpPr/>
            <p:nvPr/>
          </p:nvGrpSpPr>
          <p:grpSpPr>
            <a:xfrm>
              <a:off x="7162801" y="3500818"/>
              <a:ext cx="10070203" cy="2738617"/>
              <a:chOff x="220991" y="170482"/>
              <a:chExt cx="6384249" cy="228218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3FD9FC4-6889-CE48-BC7F-BE281E2AA280}"/>
                  </a:ext>
                </a:extLst>
              </p:cNvPr>
              <p:cNvSpPr/>
              <p:nvPr/>
            </p:nvSpPr>
            <p:spPr>
              <a:xfrm>
                <a:off x="220991" y="170482"/>
                <a:ext cx="6384249" cy="228218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2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4EF7A4-9573-3F40-AF25-3DA7D3B1C841}"/>
                  </a:ext>
                </a:extLst>
              </p:cNvPr>
              <p:cNvSpPr txBox="1"/>
              <p:nvPr/>
            </p:nvSpPr>
            <p:spPr>
              <a:xfrm>
                <a:off x="277511" y="256841"/>
                <a:ext cx="27393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How do GNNs work? </a:t>
                </a:r>
              </a:p>
            </p:txBody>
          </p:sp>
        </p:grpSp>
        <p:pic>
          <p:nvPicPr>
            <p:cNvPr id="17" name="Picture 16" descr="A picture containing sitting&#10;&#10;Description automatically generated">
              <a:extLst>
                <a:ext uri="{FF2B5EF4-FFF2-40B4-BE49-F238E27FC236}">
                  <a16:creationId xmlns:a16="http://schemas.microsoft.com/office/drawing/2014/main" id="{210B4C9E-D5EF-3048-8CEC-92F3E16E6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952" y="4024203"/>
              <a:ext cx="2409462" cy="20618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44060E-C8D1-834B-BCD0-860EF18AB2C4}"/>
                </a:ext>
              </a:extLst>
            </p:cNvPr>
            <p:cNvSpPr txBox="1">
              <a:spLocks/>
            </p:cNvSpPr>
            <p:nvPr/>
          </p:nvSpPr>
          <p:spPr>
            <a:xfrm>
              <a:off x="9726151" y="4024203"/>
              <a:ext cx="7249275" cy="2061882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 ego-network around each node is used to learn an embedding that captures task-specific information.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use both the structure of the graph and the features of the nodes and edges.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The embeddings are learned in an end-to-end fashion; thus, the predictions are a function of the target node’s ego-network.</a:t>
              </a: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>
                <a:lnSpc>
                  <a:spcPct val="120000"/>
                </a:lnSpc>
              </a:pPr>
              <a:endPara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5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2070</TotalTime>
  <Words>1245</Words>
  <Application>Microsoft Macintosh PowerPoint</Application>
  <PresentationFormat>Widescreen</PresentationFormat>
  <Paragraphs>257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Amazon Ember</vt:lpstr>
      <vt:lpstr>Amazon Ember Light</vt:lpstr>
      <vt:lpstr>Arial</vt:lpstr>
      <vt:lpstr>Calibri</vt:lpstr>
      <vt:lpstr>Calibri Light</vt:lpstr>
      <vt:lpstr>Cambria Math</vt:lpstr>
      <vt:lpstr>Office Theme</vt:lpstr>
      <vt:lpstr>SageMaker Setup Instructions</vt:lpstr>
      <vt:lpstr>PowerPoint Presentation</vt:lpstr>
      <vt:lpstr>Agenda</vt:lpstr>
      <vt:lpstr>PowerPoint Presentation</vt:lpstr>
      <vt:lpstr>PowerPoint Presentation</vt:lpstr>
      <vt:lpstr>Tasks in graph learning</vt:lpstr>
      <vt:lpstr>Graph learning and node embeddings </vt:lpstr>
      <vt:lpstr>Traditional graph learning approaches</vt:lpstr>
      <vt:lpstr>Can we do better?</vt:lpstr>
      <vt:lpstr>Why are graph neural networks better?</vt:lpstr>
      <vt:lpstr>Why are graph neural networks better?</vt:lpstr>
      <vt:lpstr>Why are graph neural networks better?</vt:lpstr>
      <vt:lpstr>Why are graph neural networks better?</vt:lpstr>
      <vt:lpstr>A general graph neural network formalism</vt:lpstr>
      <vt:lpstr>A multi-layer GNN</vt:lpstr>
      <vt:lpstr>The power of GNN</vt:lpstr>
      <vt:lpstr>Example 1: Graph convolution network (GCN)</vt:lpstr>
      <vt:lpstr>Example 2: Graph attention networks (GAT)</vt:lpstr>
      <vt:lpstr>Example 3: Relational graph convolution networks (RGCN)</vt:lpstr>
      <vt:lpstr>How to train an end-to-end GNN?</vt:lpstr>
      <vt:lpstr>Node classification with GNN</vt:lpstr>
      <vt:lpstr>Link prediction with GNN</vt:lpstr>
      <vt:lpstr>Graph classification</vt:lpstr>
      <vt:lpstr>How to train GNN on large graphs</vt:lpstr>
      <vt:lpstr>A glance of mini-batch training on graphs</vt:lpstr>
      <vt:lpstr>Mini-batch with neighbor sampling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肖景望</dc:creator>
  <cp:lastModifiedBy>George Karypis</cp:lastModifiedBy>
  <cp:revision>149</cp:revision>
  <dcterms:created xsi:type="dcterms:W3CDTF">2019-08-08T03:27:24Z</dcterms:created>
  <dcterms:modified xsi:type="dcterms:W3CDTF">2020-04-19T23:22:41Z</dcterms:modified>
</cp:coreProperties>
</file>